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69" r:id="rId7"/>
    <p:sldMasterId id="2147483672" r:id="rId8"/>
    <p:sldMasterId id="2147483677" r:id="rId9"/>
    <p:sldMasterId id="2147483680" r:id="rId10"/>
    <p:sldMasterId id="2147483683" r:id="rId11"/>
    <p:sldMasterId id="2147483692" r:id="rId12"/>
    <p:sldMasterId id="2147483701" r:id="rId13"/>
  </p:sldMasterIdLst>
  <p:notesMasterIdLst>
    <p:notesMasterId r:id="rId30"/>
  </p:notesMasterIdLst>
  <p:sldIdLst>
    <p:sldId id="261" r:id="rId14"/>
    <p:sldId id="262" r:id="rId15"/>
    <p:sldId id="268" r:id="rId16"/>
    <p:sldId id="270" r:id="rId17"/>
    <p:sldId id="269" r:id="rId18"/>
    <p:sldId id="276" r:id="rId19"/>
    <p:sldId id="278" r:id="rId20"/>
    <p:sldId id="277" r:id="rId21"/>
    <p:sldId id="280" r:id="rId22"/>
    <p:sldId id="279" r:id="rId23"/>
    <p:sldId id="273" r:id="rId24"/>
    <p:sldId id="272" r:id="rId25"/>
    <p:sldId id="271" r:id="rId26"/>
    <p:sldId id="264" r:id="rId27"/>
    <p:sldId id="263" r:id="rId28"/>
    <p:sldId id="2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645" autoAdjust="0"/>
  </p:normalViewPr>
  <p:slideViewPr>
    <p:cSldViewPr snapToGrid="0">
      <p:cViewPr>
        <p:scale>
          <a:sx n="83" d="100"/>
          <a:sy n="83" d="100"/>
        </p:scale>
        <p:origin x="-8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Master" Target="slideMasters/slideMaster8.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5.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22581-AB56-4FB5-985F-676DF9CFD878}" type="datetimeFigureOut">
              <a:rPr lang="en-GB" smtClean="0"/>
              <a:t>09/05/2018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39D07-2D3D-43A3-AD17-BD2C1E6CA5A9}" type="slidenum">
              <a:rPr lang="en-GB" smtClean="0"/>
              <a:t>‹#›</a:t>
            </a:fld>
            <a:endParaRPr lang="en-GB"/>
          </a:p>
        </p:txBody>
      </p:sp>
    </p:spTree>
    <p:extLst>
      <p:ext uri="{BB962C8B-B14F-4D97-AF65-F5344CB8AC3E}">
        <p14:creationId xmlns:p14="http://schemas.microsoft.com/office/powerpoint/2010/main" val="3566140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a:p>
        </p:txBody>
      </p:sp>
      <p:sp>
        <p:nvSpPr>
          <p:cNvPr id="4" name="Date Placeholder 3"/>
          <p:cNvSpPr>
            <a:spLocks noGrp="1"/>
          </p:cNvSpPr>
          <p:nvPr>
            <p:ph type="dt" idx="10"/>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fld id="{AF506FA4-A2D4-4426-8430-8051D10264E8}" type="datetime1">
              <a:rPr kumimoji="0" lang="en-GB" altLang="en-US" sz="900" b="0" i="0" u="none" strike="noStrike" kern="1200" cap="none" spc="0" normalizeH="0" baseline="0" noProof="0" smtClean="0">
                <a:ln>
                  <a:noFill/>
                </a:ln>
                <a:solidFill>
                  <a:srgbClr val="2C3841"/>
                </a:solidFill>
                <a:effectLst/>
                <a:uLnTx/>
                <a:uFillTx/>
                <a:latin typeface="Corbel" panose="020B0503020204020204" pitchFamily="34" charset="0"/>
                <a:ea typeface="MS PGothic" panose="020B0600070205080204" pitchFamily="34" charset="-128"/>
                <a:cs typeface="+mn-cs"/>
              </a:rPr>
              <a:pPr marL="0" marR="0" lvl="0" indent="0" algn="l" defTabSz="685800" rtl="0" eaLnBrk="1" fontAlgn="base" latinLnBrk="0" hangingPunct="1">
                <a:lnSpc>
                  <a:spcPct val="100000"/>
                </a:lnSpc>
                <a:spcBef>
                  <a:spcPct val="0"/>
                </a:spcBef>
                <a:spcAft>
                  <a:spcPct val="0"/>
                </a:spcAft>
                <a:buClrTx/>
                <a:buSzTx/>
                <a:buFontTx/>
                <a:buNone/>
                <a:tabLst/>
                <a:defRPr/>
              </a:pPr>
              <a:t>09/05/2018</a:t>
            </a:fld>
            <a:endParaRPr kumimoji="0" lang="en-GB" altLang="en-US" sz="900" b="0" i="0" u="none" strike="noStrike" kern="1200" cap="none" spc="0" normalizeH="0" baseline="0" noProof="0">
              <a:ln>
                <a:noFill/>
              </a:ln>
              <a:solidFill>
                <a:srgbClr val="2C3841"/>
              </a:solidFill>
              <a:effectLst/>
              <a:uLnTx/>
              <a:uFillTx/>
              <a:latin typeface="Corbel" panose="020B0503020204020204" pitchFamily="34" charset="0"/>
              <a:ea typeface="MS PGothic" panose="020B0600070205080204" pitchFamily="34"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EB5DBF1C-5E11-4174-8995-C290207BEFB0}" type="slidenum">
              <a:rPr kumimoji="0" lang="en-GB" altLang="en-US" sz="900" b="0" i="0" u="none" strike="noStrike" kern="1200" cap="none" spc="0" normalizeH="0" baseline="0" noProof="0" smtClean="0">
                <a:ln>
                  <a:noFill/>
                </a:ln>
                <a:solidFill>
                  <a:srgbClr val="2C3841"/>
                </a:solidFill>
                <a:effectLst/>
                <a:uLnTx/>
                <a:uFillTx/>
                <a:latin typeface="Corbel" panose="020B0503020204020204" pitchFamily="34" charset="0"/>
                <a:ea typeface="MS PGothic" panose="020B0600070205080204" pitchFamily="34" charset="-128"/>
                <a:cs typeface="+mn-cs"/>
              </a:rPr>
              <a:pPr marL="0" marR="0" lvl="0" indent="0" algn="r" defTabSz="685800" rtl="0" eaLnBrk="1" fontAlgn="base" latinLnBrk="0" hangingPunct="1">
                <a:lnSpc>
                  <a:spcPct val="100000"/>
                </a:lnSpc>
                <a:spcBef>
                  <a:spcPct val="0"/>
                </a:spcBef>
                <a:spcAft>
                  <a:spcPct val="0"/>
                </a:spcAft>
                <a:buClrTx/>
                <a:buSzTx/>
                <a:buFontTx/>
                <a:buNone/>
                <a:tabLst/>
                <a:defRPr/>
              </a:pPr>
              <a:t>2</a:t>
            </a:fld>
            <a:endParaRPr kumimoji="0" lang="en-GB" altLang="en-US" sz="900" b="0" i="0" u="none" strike="noStrike" kern="1200" cap="none" spc="0" normalizeH="0" baseline="0" noProof="0">
              <a:ln>
                <a:noFill/>
              </a:ln>
              <a:solidFill>
                <a:srgbClr val="2C3841"/>
              </a:solidFill>
              <a:effectLst/>
              <a:uLnTx/>
              <a:uFillTx/>
              <a:latin typeface="Corbel" panose="020B0503020204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252997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developments of  IRUS-UK are informed through a variety of routes with particular input from our CAG. We also run an annual survey and feed suggestions into our development plans.</a:t>
            </a:r>
          </a:p>
          <a:p>
            <a:r>
              <a:rPr lang="en-US" dirty="0"/>
              <a:t>CAG: a wide range of users, representing IRs using various platforms.</a:t>
            </a:r>
          </a:p>
          <a:p>
            <a:r>
              <a:rPr lang="en-US" dirty="0"/>
              <a:t>We keep users informed of progress and developments through different channels.</a:t>
            </a:r>
          </a:p>
          <a:p>
            <a:r>
              <a:rPr lang="en-US" dirty="0"/>
              <a:t>Activities: Here you can find all the articles, blog posts, newsletters we have written and more</a:t>
            </a:r>
          </a:p>
          <a:p>
            <a:r>
              <a:rPr lang="en-US" dirty="0"/>
              <a:t>We have a support area of our website: includes support materials: case studies; use cases; (showing how participating IRs are using the IRUS-UK data and showing which reports were used); as well as FAQs; a glossary; and a description of all the statistics and reports available from our portal; </a:t>
            </a:r>
          </a:p>
        </p:txBody>
      </p:sp>
      <p:sp>
        <p:nvSpPr>
          <p:cNvPr id="4" name="Date Placeholder 3"/>
          <p:cNvSpPr>
            <a:spLocks noGrp="1"/>
          </p:cNvSpPr>
          <p:nvPr>
            <p:ph type="dt"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443D8B-58B1-4847-9DDE-0B285511112C}" type="datetime1">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09/05/2018</a:t>
            </a:fld>
            <a:endParaRPr kumimoji="0" lang="en-GB" sz="900" b="0" i="0" u="none" strike="noStrike" kern="1200" cap="none" spc="0" normalizeH="0" baseline="0" noProof="0">
              <a:ln>
                <a:noFill/>
              </a:ln>
              <a:solidFill>
                <a:srgbClr val="2C3841"/>
              </a:solidFill>
              <a:effectLst/>
              <a:uLnTx/>
              <a:uFillTx/>
              <a:latin typeface="Corbel"/>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59CA28E-C823-46A7-ACC3-740ED2E57C53}" type="slidenum">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GB" sz="900" b="0" i="0" u="none" strike="noStrike" kern="1200" cap="none" spc="0" normalizeH="0" baseline="0" noProof="0" dirty="0">
              <a:ln>
                <a:noFill/>
              </a:ln>
              <a:solidFill>
                <a:srgbClr val="2C3841"/>
              </a:solidFill>
              <a:effectLst/>
              <a:uLnTx/>
              <a:uFillTx/>
              <a:latin typeface="Corbel"/>
              <a:ea typeface="+mn-ea"/>
              <a:cs typeface="+mn-cs"/>
            </a:endParaRPr>
          </a:p>
        </p:txBody>
      </p:sp>
      <p:sp>
        <p:nvSpPr>
          <p:cNvPr id="6" name="Header Placeholder 5"/>
          <p:cNvSpPr>
            <a:spLocks noGrp="1"/>
          </p:cNvSpPr>
          <p:nvPr>
            <p:ph type="hdr"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C3841"/>
                </a:solidFill>
                <a:effectLst/>
                <a:uLnTx/>
                <a:uFillTx/>
                <a:latin typeface="Corbel"/>
                <a:ea typeface="+mn-ea"/>
                <a:cs typeface="+mn-cs"/>
              </a:rPr>
              <a:t>Title of presentation (Insert &gt; Header &amp; Footer &gt; Notes and Handouts &gt; Header &gt; Apply to all)</a:t>
            </a:r>
          </a:p>
        </p:txBody>
      </p:sp>
    </p:spTree>
    <p:extLst>
      <p:ext uri="{BB962C8B-B14F-4D97-AF65-F5344CB8AC3E}">
        <p14:creationId xmlns:p14="http://schemas.microsoft.com/office/powerpoint/2010/main" val="4056334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Visualisations: including yearly and monthly downloads, downloads by type, by country, yearly trends and ingest statistics by year, month and day </a:t>
            </a:r>
          </a:p>
        </p:txBody>
      </p:sp>
      <p:sp>
        <p:nvSpPr>
          <p:cNvPr id="4" name="Date Placeholder 3"/>
          <p:cNvSpPr>
            <a:spLocks noGrp="1"/>
          </p:cNvSpPr>
          <p:nvPr>
            <p:ph type="dt"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443D8B-58B1-4847-9DDE-0B285511112C}" type="datetime1">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09/05/2018</a:t>
            </a:fld>
            <a:endParaRPr kumimoji="0" lang="en-GB" sz="900" b="0" i="0" u="none" strike="noStrike" kern="1200" cap="none" spc="0" normalizeH="0" baseline="0" noProof="0">
              <a:ln>
                <a:noFill/>
              </a:ln>
              <a:solidFill>
                <a:srgbClr val="2C3841"/>
              </a:solidFill>
              <a:effectLst/>
              <a:uLnTx/>
              <a:uFillTx/>
              <a:latin typeface="Corbel"/>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59CA28E-C823-46A7-ACC3-740ED2E57C53}" type="slidenum">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GB" sz="900" b="0" i="0" u="none" strike="noStrike" kern="1200" cap="none" spc="0" normalizeH="0" baseline="0" noProof="0" dirty="0">
              <a:ln>
                <a:noFill/>
              </a:ln>
              <a:solidFill>
                <a:srgbClr val="2C3841"/>
              </a:solidFill>
              <a:effectLst/>
              <a:uLnTx/>
              <a:uFillTx/>
              <a:latin typeface="Corbel"/>
              <a:ea typeface="+mn-ea"/>
              <a:cs typeface="+mn-cs"/>
            </a:endParaRPr>
          </a:p>
        </p:txBody>
      </p:sp>
      <p:sp>
        <p:nvSpPr>
          <p:cNvPr id="6" name="Header Placeholder 5"/>
          <p:cNvSpPr>
            <a:spLocks noGrp="1"/>
          </p:cNvSpPr>
          <p:nvPr>
            <p:ph type="hdr"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C3841"/>
                </a:solidFill>
                <a:effectLst/>
                <a:uLnTx/>
                <a:uFillTx/>
                <a:latin typeface="Corbel"/>
                <a:ea typeface="+mn-ea"/>
                <a:cs typeface="+mn-cs"/>
              </a:rPr>
              <a:t>Title of presentation (Insert &gt; Header &amp; Footer &gt; Notes and Handouts &gt; Header &gt; Apply to all)</a:t>
            </a:r>
          </a:p>
        </p:txBody>
      </p:sp>
    </p:spTree>
    <p:extLst>
      <p:ext uri="{BB962C8B-B14F-4D97-AF65-F5344CB8AC3E}">
        <p14:creationId xmlns:p14="http://schemas.microsoft.com/office/powerpoint/2010/main" val="1578172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Joining  and/or summary</a:t>
            </a:r>
          </a:p>
        </p:txBody>
      </p:sp>
      <p:sp>
        <p:nvSpPr>
          <p:cNvPr id="4" name="Date Placeholder 3"/>
          <p:cNvSpPr>
            <a:spLocks noGrp="1"/>
          </p:cNvSpPr>
          <p:nvPr>
            <p:ph type="dt"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443D8B-58B1-4847-9DDE-0B285511112C}" type="datetime1">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09/05/2018</a:t>
            </a:fld>
            <a:endParaRPr kumimoji="0" lang="en-GB" sz="900" b="0" i="0" u="none" strike="noStrike" kern="1200" cap="none" spc="0" normalizeH="0" baseline="0" noProof="0">
              <a:ln>
                <a:noFill/>
              </a:ln>
              <a:solidFill>
                <a:srgbClr val="2C3841"/>
              </a:solidFill>
              <a:effectLst/>
              <a:uLnTx/>
              <a:uFillTx/>
              <a:latin typeface="Corbel"/>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59CA28E-C823-46A7-ACC3-740ED2E57C53}" type="slidenum">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900" b="0" i="0" u="none" strike="noStrike" kern="1200" cap="none" spc="0" normalizeH="0" baseline="0" noProof="0" dirty="0">
              <a:ln>
                <a:noFill/>
              </a:ln>
              <a:solidFill>
                <a:srgbClr val="2C3841"/>
              </a:solidFill>
              <a:effectLst/>
              <a:uLnTx/>
              <a:uFillTx/>
              <a:latin typeface="Corbel"/>
              <a:ea typeface="+mn-ea"/>
              <a:cs typeface="+mn-cs"/>
            </a:endParaRPr>
          </a:p>
        </p:txBody>
      </p:sp>
      <p:sp>
        <p:nvSpPr>
          <p:cNvPr id="6" name="Header Placeholder 5"/>
          <p:cNvSpPr>
            <a:spLocks noGrp="1"/>
          </p:cNvSpPr>
          <p:nvPr>
            <p:ph type="hdr"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C3841"/>
                </a:solidFill>
                <a:effectLst/>
                <a:uLnTx/>
                <a:uFillTx/>
                <a:latin typeface="Corbel"/>
                <a:ea typeface="+mn-ea"/>
                <a:cs typeface="+mn-cs"/>
              </a:rPr>
              <a:t>Title of presentation (Insert &gt; Header &amp; Footer &gt; Notes and Handouts &gt; Header &gt; Apply to all)</a:t>
            </a:r>
          </a:p>
        </p:txBody>
      </p:sp>
    </p:spTree>
    <p:extLst>
      <p:ext uri="{BB962C8B-B14F-4D97-AF65-F5344CB8AC3E}">
        <p14:creationId xmlns:p14="http://schemas.microsoft.com/office/powerpoint/2010/main" val="4488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fld id="{F6F5DEF4-9833-4970-8C80-E103CDFBB455}" type="datetime1">
              <a:rPr kumimoji="0" lang="en-GB" altLang="en-US" sz="900" b="0" i="0" u="none" strike="noStrike" kern="1200" cap="none" spc="0" normalizeH="0" baseline="0" noProof="0" smtClean="0">
                <a:ln>
                  <a:noFill/>
                </a:ln>
                <a:solidFill>
                  <a:srgbClr val="2C3841"/>
                </a:solidFill>
                <a:effectLst/>
                <a:uLnTx/>
                <a:uFillTx/>
                <a:latin typeface="Corbel" panose="020B0503020204020204" pitchFamily="34" charset="0"/>
                <a:ea typeface="MS PGothic" panose="020B0600070205080204" pitchFamily="34" charset="-128"/>
                <a:cs typeface="+mn-cs"/>
              </a:rPr>
              <a:pPr marL="0" marR="0" lvl="0" indent="0" algn="l" defTabSz="685800" rtl="0" eaLnBrk="1" fontAlgn="base" latinLnBrk="0" hangingPunct="1">
                <a:lnSpc>
                  <a:spcPct val="100000"/>
                </a:lnSpc>
                <a:spcBef>
                  <a:spcPct val="0"/>
                </a:spcBef>
                <a:spcAft>
                  <a:spcPct val="0"/>
                </a:spcAft>
                <a:buClrTx/>
                <a:buSzTx/>
                <a:buFontTx/>
                <a:buNone/>
                <a:tabLst/>
                <a:defRPr/>
              </a:pPr>
              <a:t>09/05/2018</a:t>
            </a:fld>
            <a:endParaRPr kumimoji="0" lang="en-GB" altLang="en-US" sz="900" b="0" i="0" u="none" strike="noStrike" kern="1200" cap="none" spc="0" normalizeH="0" baseline="0" noProof="0">
              <a:ln>
                <a:noFill/>
              </a:ln>
              <a:solidFill>
                <a:srgbClr val="2C3841"/>
              </a:solidFill>
              <a:effectLst/>
              <a:uLnTx/>
              <a:uFillTx/>
              <a:latin typeface="Corbel" panose="020B0503020204020204" pitchFamily="34" charset="0"/>
              <a:ea typeface="MS PGothic" panose="020B0600070205080204" pitchFamily="34"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EB5DBF1C-5E11-4174-8995-C290207BEFB0}" type="slidenum">
              <a:rPr kumimoji="0" lang="en-GB" altLang="en-US" sz="900" b="0" i="0" u="none" strike="noStrike" kern="1200" cap="none" spc="0" normalizeH="0" baseline="0" noProof="0" smtClean="0">
                <a:ln>
                  <a:noFill/>
                </a:ln>
                <a:solidFill>
                  <a:srgbClr val="2C3841"/>
                </a:solidFill>
                <a:effectLst/>
                <a:uLnTx/>
                <a:uFillTx/>
                <a:latin typeface="Corbel" panose="020B0503020204020204" pitchFamily="34" charset="0"/>
                <a:ea typeface="MS PGothic" panose="020B0600070205080204" pitchFamily="34" charset="-128"/>
                <a:cs typeface="+mn-cs"/>
              </a:rPr>
              <a:pPr marL="0" marR="0" lvl="0" indent="0" algn="r" defTabSz="685800" rtl="0" eaLnBrk="1" fontAlgn="base" latinLnBrk="0" hangingPunct="1">
                <a:lnSpc>
                  <a:spcPct val="100000"/>
                </a:lnSpc>
                <a:spcBef>
                  <a:spcPct val="0"/>
                </a:spcBef>
                <a:spcAft>
                  <a:spcPct val="0"/>
                </a:spcAft>
                <a:buClrTx/>
                <a:buSzTx/>
                <a:buFontTx/>
                <a:buNone/>
                <a:tabLst/>
                <a:defRPr/>
              </a:pPr>
              <a:t>16</a:t>
            </a:fld>
            <a:endParaRPr kumimoji="0" lang="en-GB" altLang="en-US" sz="900" b="0" i="0" u="none" strike="noStrike" kern="1200" cap="none" spc="0" normalizeH="0" baseline="0" noProof="0">
              <a:ln>
                <a:noFill/>
              </a:ln>
              <a:solidFill>
                <a:srgbClr val="2C3841"/>
              </a:solidFill>
              <a:effectLst/>
              <a:uLnTx/>
              <a:uFillTx/>
              <a:latin typeface="Corbel" panose="020B0503020204020204" pitchFamily="34" charset="0"/>
              <a:ea typeface="MS PGothic" panose="020B0600070205080204" pitchFamily="34" charset="-128"/>
              <a:cs typeface="+mn-cs"/>
            </a:endParaRPr>
          </a:p>
        </p:txBody>
      </p:sp>
      <p:sp>
        <p:nvSpPr>
          <p:cNvPr id="6" name="Header Placeholder 5"/>
          <p:cNvSpPr>
            <a:spLocks noGrp="1"/>
          </p:cNvSpPr>
          <p:nvPr>
            <p:ph type="hdr"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C3841"/>
                </a:solidFill>
                <a:effectLst/>
                <a:uLnTx/>
                <a:uFillTx/>
                <a:latin typeface="Corbel"/>
                <a:ea typeface="+mn-ea"/>
                <a:cs typeface="+mn-cs"/>
              </a:rPr>
              <a:t>Title of presentation (Insert &gt; Header &amp; Footer &gt; Notes and Handouts &gt; Header &gt; Apply to all)</a:t>
            </a:r>
          </a:p>
        </p:txBody>
      </p:sp>
    </p:spTree>
    <p:extLst>
      <p:ext uri="{BB962C8B-B14F-4D97-AF65-F5344CB8AC3E}">
        <p14:creationId xmlns:p14="http://schemas.microsoft.com/office/powerpoint/2010/main" val="2502329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Welcome</a:t>
            </a:r>
          </a:p>
          <a:p>
            <a:r>
              <a:rPr lang="en-GB" sz="1400" dirty="0"/>
              <a:t>Introduce</a:t>
            </a:r>
            <a:r>
              <a:rPr lang="en-GB" sz="1400" baseline="0" dirty="0"/>
              <a:t> self and other t</a:t>
            </a:r>
            <a:r>
              <a:rPr lang="en-GB" sz="1400" dirty="0"/>
              <a:t>eam members in</a:t>
            </a:r>
            <a:r>
              <a:rPr lang="en-GB" sz="1400" baseline="0" dirty="0"/>
              <a:t> </a:t>
            </a:r>
            <a:r>
              <a:rPr lang="en-GB" sz="1400" dirty="0"/>
              <a:t>the session (others who may sit in)</a:t>
            </a:r>
          </a:p>
          <a:p>
            <a:r>
              <a:rPr lang="en-GB" sz="1400" dirty="0"/>
              <a:t>Ask for questions to go in the chat</a:t>
            </a:r>
          </a:p>
          <a:p>
            <a:endParaRPr lang="en-GB" sz="1400" dirty="0"/>
          </a:p>
        </p:txBody>
      </p:sp>
      <p:sp>
        <p:nvSpPr>
          <p:cNvPr id="4" name="Date Placeholder 3"/>
          <p:cNvSpPr>
            <a:spLocks noGrp="1"/>
          </p:cNvSpPr>
          <p:nvPr>
            <p:ph type="dt" idx="10"/>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fld id="{1E3E96D5-4DB0-467D-949E-8182CD8C8BC0}" type="datetime1">
              <a:rPr kumimoji="0" lang="en-GB" altLang="en-US" sz="900" b="0" i="0" u="none" strike="noStrike" kern="1200" cap="none" spc="0" normalizeH="0" baseline="0" noProof="0" smtClean="0">
                <a:ln>
                  <a:noFill/>
                </a:ln>
                <a:solidFill>
                  <a:srgbClr val="2C3841"/>
                </a:solidFill>
                <a:effectLst/>
                <a:uLnTx/>
                <a:uFillTx/>
                <a:latin typeface="Corbel" panose="020B0503020204020204" pitchFamily="34" charset="0"/>
                <a:ea typeface="MS PGothic" panose="020B0600070205080204" pitchFamily="34" charset="-128"/>
                <a:cs typeface="+mn-cs"/>
              </a:rPr>
              <a:pPr marL="0" marR="0" lvl="0" indent="0" algn="l" defTabSz="685800" rtl="0" eaLnBrk="1" fontAlgn="base" latinLnBrk="0" hangingPunct="1">
                <a:lnSpc>
                  <a:spcPct val="100000"/>
                </a:lnSpc>
                <a:spcBef>
                  <a:spcPct val="0"/>
                </a:spcBef>
                <a:spcAft>
                  <a:spcPct val="0"/>
                </a:spcAft>
                <a:buClrTx/>
                <a:buSzTx/>
                <a:buFontTx/>
                <a:buNone/>
                <a:tabLst/>
                <a:defRPr/>
              </a:pPr>
              <a:t>09/05/2018</a:t>
            </a:fld>
            <a:endParaRPr kumimoji="0" lang="en-GB" altLang="en-US" sz="900" b="0" i="0" u="none" strike="noStrike" kern="1200" cap="none" spc="0" normalizeH="0" baseline="0" noProof="0">
              <a:ln>
                <a:noFill/>
              </a:ln>
              <a:solidFill>
                <a:srgbClr val="2C3841"/>
              </a:solidFill>
              <a:effectLst/>
              <a:uLnTx/>
              <a:uFillTx/>
              <a:latin typeface="Corbel" panose="020B0503020204020204" pitchFamily="34" charset="0"/>
              <a:ea typeface="MS PGothic" panose="020B0600070205080204" pitchFamily="34" charset="-128"/>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EB5DBF1C-5E11-4174-8995-C290207BEFB0}" type="slidenum">
              <a:rPr kumimoji="0" lang="en-GB" altLang="en-US" sz="900" b="0" i="0" u="none" strike="noStrike" kern="1200" cap="none" spc="0" normalizeH="0" baseline="0" noProof="0" smtClean="0">
                <a:ln>
                  <a:noFill/>
                </a:ln>
                <a:solidFill>
                  <a:srgbClr val="2C3841"/>
                </a:solidFill>
                <a:effectLst/>
                <a:uLnTx/>
                <a:uFillTx/>
                <a:latin typeface="Corbel" panose="020B0503020204020204" pitchFamily="34" charset="0"/>
                <a:ea typeface="MS PGothic" panose="020B0600070205080204" pitchFamily="34" charset="-128"/>
                <a:cs typeface="+mn-cs"/>
              </a:rPr>
              <a:pPr marL="0" marR="0" lvl="0" indent="0" algn="r" defTabSz="685800" rtl="0" eaLnBrk="1" fontAlgn="base" latinLnBrk="0" hangingPunct="1">
                <a:lnSpc>
                  <a:spcPct val="100000"/>
                </a:lnSpc>
                <a:spcBef>
                  <a:spcPct val="0"/>
                </a:spcBef>
                <a:spcAft>
                  <a:spcPct val="0"/>
                </a:spcAft>
                <a:buClrTx/>
                <a:buSzTx/>
                <a:buFontTx/>
                <a:buNone/>
                <a:tabLst/>
                <a:defRPr/>
              </a:pPr>
              <a:t>3</a:t>
            </a:fld>
            <a:endParaRPr kumimoji="0" lang="en-GB" altLang="en-US" sz="900" b="0" i="0" u="none" strike="noStrike" kern="1200" cap="none" spc="0" normalizeH="0" baseline="0" noProof="0">
              <a:ln>
                <a:noFill/>
              </a:ln>
              <a:solidFill>
                <a:srgbClr val="2C3841"/>
              </a:solidFill>
              <a:effectLst/>
              <a:uLnTx/>
              <a:uFillTx/>
              <a:latin typeface="Corbel" panose="020B0503020204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8458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provides consistent and comprehensive statistics, that are COUNTER-conformant, presenting opportunities for benchmarking at a national level.</a:t>
            </a:r>
          </a:p>
          <a:p>
            <a:r>
              <a:rPr lang="en-GB" dirty="0"/>
              <a:t>IRUS-UK provides standards-based, reliable repository statistics, allowing reporting to institutional managers and researchers, analysing trends over time, benchmarking against other IRs and supporting advocacy. It enables UK IRs to share and expose usage statistics at the individual item level, based on a global standard.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display the data in a single user-friendly interface.</a:t>
            </a:r>
          </a:p>
          <a:p>
            <a:r>
              <a:rPr lang="en-GB" dirty="0"/>
              <a:t>All participating IRs have agreed that their data is available to view for them and all the other participants, to anyone with Shibboleth login details. You do not need to register for a separate login and password.</a:t>
            </a:r>
          </a:p>
          <a:p>
            <a:endParaRPr lang="en-GB" dirty="0"/>
          </a:p>
        </p:txBody>
      </p:sp>
      <p:sp>
        <p:nvSpPr>
          <p:cNvPr id="4" name="Slide Number Placeholder 3"/>
          <p:cNvSpPr>
            <a:spLocks noGrp="1"/>
          </p:cNvSpPr>
          <p:nvPr>
            <p:ph type="sldNum" sz="quarter" idx="10"/>
          </p:nvPr>
        </p:nvSpPr>
        <p:spPr/>
        <p:txBody>
          <a:bodyPr/>
          <a:lstStyle/>
          <a:p>
            <a:fld id="{F2F39D07-2D3D-43A3-AD17-BD2C1E6CA5A9}" type="slidenum">
              <a:rPr lang="en-GB" smtClean="0"/>
              <a:t>4</a:t>
            </a:fld>
            <a:endParaRPr lang="en-GB"/>
          </a:p>
        </p:txBody>
      </p:sp>
    </p:spTree>
    <p:extLst>
      <p:ext uri="{BB962C8B-B14F-4D97-AF65-F5344CB8AC3E}">
        <p14:creationId xmlns:p14="http://schemas.microsoft.com/office/powerpoint/2010/main" val="122274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brings together key repository services to deliver a connected national infrastructure to support OA</a:t>
            </a:r>
            <a:endParaRPr lang="en-US" dirty="0"/>
          </a:p>
        </p:txBody>
      </p:sp>
      <p:sp>
        <p:nvSpPr>
          <p:cNvPr id="4" name="Date Placeholder 3"/>
          <p:cNvSpPr>
            <a:spLocks noGrp="1"/>
          </p:cNvSpPr>
          <p:nvPr>
            <p:ph type="dt"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443D8B-58B1-4847-9DDE-0B285511112C}" type="datetime1">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09/05/2018</a:t>
            </a:fld>
            <a:endParaRPr kumimoji="0" lang="en-GB" sz="900" b="0" i="0" u="none" strike="noStrike" kern="1200" cap="none" spc="0" normalizeH="0" baseline="0" noProof="0">
              <a:ln>
                <a:noFill/>
              </a:ln>
              <a:solidFill>
                <a:srgbClr val="2C3841"/>
              </a:solidFill>
              <a:effectLst/>
              <a:uLnTx/>
              <a:uFillTx/>
              <a:latin typeface="Corbel"/>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59CA28E-C823-46A7-ACC3-740ED2E57C53}" type="slidenum">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GB" sz="900" b="0" i="0" u="none" strike="noStrike" kern="1200" cap="none" spc="0" normalizeH="0" baseline="0" noProof="0" dirty="0">
              <a:ln>
                <a:noFill/>
              </a:ln>
              <a:solidFill>
                <a:srgbClr val="2C3841"/>
              </a:solidFill>
              <a:effectLst/>
              <a:uLnTx/>
              <a:uFillTx/>
              <a:latin typeface="Corbel"/>
              <a:ea typeface="+mn-ea"/>
              <a:cs typeface="+mn-cs"/>
            </a:endParaRPr>
          </a:p>
        </p:txBody>
      </p:sp>
      <p:sp>
        <p:nvSpPr>
          <p:cNvPr id="6" name="Header Placeholder 5"/>
          <p:cNvSpPr>
            <a:spLocks noGrp="1"/>
          </p:cNvSpPr>
          <p:nvPr>
            <p:ph type="hdr"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C3841"/>
                </a:solidFill>
                <a:effectLst/>
                <a:uLnTx/>
                <a:uFillTx/>
                <a:latin typeface="Corbel"/>
                <a:ea typeface="+mn-ea"/>
                <a:cs typeface="+mn-cs"/>
              </a:rPr>
              <a:t>Title of presentation (Insert &gt; Header &amp; Footer &gt; Notes and Handouts &gt; Header &gt; Apply to all)</a:t>
            </a:r>
          </a:p>
        </p:txBody>
      </p:sp>
    </p:spTree>
    <p:extLst>
      <p:ext uri="{BB962C8B-B14F-4D97-AF65-F5344CB8AC3E}">
        <p14:creationId xmlns:p14="http://schemas.microsoft.com/office/powerpoint/2010/main" val="57900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443D8B-58B1-4847-9DDE-0B285511112C}" type="datetime1">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09/05/2018</a:t>
            </a:fld>
            <a:endParaRPr kumimoji="0" lang="en-GB" sz="900" b="0" i="0" u="none" strike="noStrike" kern="1200" cap="none" spc="0" normalizeH="0" baseline="0" noProof="0">
              <a:ln>
                <a:noFill/>
              </a:ln>
              <a:solidFill>
                <a:srgbClr val="2C3841"/>
              </a:solidFill>
              <a:effectLst/>
              <a:uLnTx/>
              <a:uFillTx/>
              <a:latin typeface="Corbel"/>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59CA28E-C823-46A7-ACC3-740ED2E57C53}" type="slidenum">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GB" sz="900" b="0" i="0" u="none" strike="noStrike" kern="1200" cap="none" spc="0" normalizeH="0" baseline="0" noProof="0" dirty="0">
              <a:ln>
                <a:noFill/>
              </a:ln>
              <a:solidFill>
                <a:srgbClr val="2C3841"/>
              </a:solidFill>
              <a:effectLst/>
              <a:uLnTx/>
              <a:uFillTx/>
              <a:latin typeface="Corbel"/>
              <a:ea typeface="+mn-ea"/>
              <a:cs typeface="+mn-cs"/>
            </a:endParaRPr>
          </a:p>
        </p:txBody>
      </p:sp>
      <p:sp>
        <p:nvSpPr>
          <p:cNvPr id="6" name="Header Placeholder 5"/>
          <p:cNvSpPr>
            <a:spLocks noGrp="1"/>
          </p:cNvSpPr>
          <p:nvPr>
            <p:ph type="hdr"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C3841"/>
                </a:solidFill>
                <a:effectLst/>
                <a:uLnTx/>
                <a:uFillTx/>
                <a:latin typeface="Corbel"/>
                <a:ea typeface="+mn-ea"/>
                <a:cs typeface="+mn-cs"/>
              </a:rPr>
              <a:t>Title of presentation (Insert &gt; Header &amp; Footer &gt; Notes and Handouts &gt; Header &gt; Apply to all)</a:t>
            </a:r>
          </a:p>
        </p:txBody>
      </p:sp>
    </p:spTree>
    <p:extLst>
      <p:ext uri="{BB962C8B-B14F-4D97-AF65-F5344CB8AC3E}">
        <p14:creationId xmlns:p14="http://schemas.microsoft.com/office/powerpoint/2010/main" val="2096294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443D8B-58B1-4847-9DDE-0B285511112C}" type="datetime1">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09/05/2018</a:t>
            </a:fld>
            <a:endParaRPr kumimoji="0" lang="en-GB" sz="900" b="0" i="0" u="none" strike="noStrike" kern="1200" cap="none" spc="0" normalizeH="0" baseline="0" noProof="0">
              <a:ln>
                <a:noFill/>
              </a:ln>
              <a:solidFill>
                <a:srgbClr val="2C3841"/>
              </a:solidFill>
              <a:effectLst/>
              <a:uLnTx/>
              <a:uFillTx/>
              <a:latin typeface="Corbel"/>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59CA28E-C823-46A7-ACC3-740ED2E57C53}" type="slidenum">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GB" sz="900" b="0" i="0" u="none" strike="noStrike" kern="1200" cap="none" spc="0" normalizeH="0" baseline="0" noProof="0" dirty="0">
              <a:ln>
                <a:noFill/>
              </a:ln>
              <a:solidFill>
                <a:srgbClr val="2C3841"/>
              </a:solidFill>
              <a:effectLst/>
              <a:uLnTx/>
              <a:uFillTx/>
              <a:latin typeface="Corbel"/>
              <a:ea typeface="+mn-ea"/>
              <a:cs typeface="+mn-cs"/>
            </a:endParaRPr>
          </a:p>
        </p:txBody>
      </p:sp>
      <p:sp>
        <p:nvSpPr>
          <p:cNvPr id="6" name="Header Placeholder 5"/>
          <p:cNvSpPr>
            <a:spLocks noGrp="1"/>
          </p:cNvSpPr>
          <p:nvPr>
            <p:ph type="hdr"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C3841"/>
                </a:solidFill>
                <a:effectLst/>
                <a:uLnTx/>
                <a:uFillTx/>
                <a:latin typeface="Corbel"/>
                <a:ea typeface="+mn-ea"/>
                <a:cs typeface="+mn-cs"/>
              </a:rPr>
              <a:t>Title of presentation (Insert &gt; Header &amp; Footer &gt; Notes and Handouts &gt; Header &gt; Apply to all)</a:t>
            </a:r>
          </a:p>
        </p:txBody>
      </p:sp>
    </p:spTree>
    <p:extLst>
      <p:ext uri="{BB962C8B-B14F-4D97-AF65-F5344CB8AC3E}">
        <p14:creationId xmlns:p14="http://schemas.microsoft.com/office/powerpoint/2010/main" val="1519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443D8B-58B1-4847-9DDE-0B285511112C}" type="datetime1">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09/05/2018</a:t>
            </a:fld>
            <a:endParaRPr kumimoji="0" lang="en-GB" sz="900" b="0" i="0" u="none" strike="noStrike" kern="1200" cap="none" spc="0" normalizeH="0" baseline="0" noProof="0">
              <a:ln>
                <a:noFill/>
              </a:ln>
              <a:solidFill>
                <a:srgbClr val="2C3841"/>
              </a:solidFill>
              <a:effectLst/>
              <a:uLnTx/>
              <a:uFillTx/>
              <a:latin typeface="Corbel"/>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59CA28E-C823-46A7-ACC3-740ED2E57C53}" type="slidenum">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GB" sz="900" b="0" i="0" u="none" strike="noStrike" kern="1200" cap="none" spc="0" normalizeH="0" baseline="0" noProof="0" dirty="0">
              <a:ln>
                <a:noFill/>
              </a:ln>
              <a:solidFill>
                <a:srgbClr val="2C3841"/>
              </a:solidFill>
              <a:effectLst/>
              <a:uLnTx/>
              <a:uFillTx/>
              <a:latin typeface="Corbel"/>
              <a:ea typeface="+mn-ea"/>
              <a:cs typeface="+mn-cs"/>
            </a:endParaRPr>
          </a:p>
        </p:txBody>
      </p:sp>
      <p:sp>
        <p:nvSpPr>
          <p:cNvPr id="6" name="Header Placeholder 5"/>
          <p:cNvSpPr>
            <a:spLocks noGrp="1"/>
          </p:cNvSpPr>
          <p:nvPr>
            <p:ph type="hdr"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C3841"/>
                </a:solidFill>
                <a:effectLst/>
                <a:uLnTx/>
                <a:uFillTx/>
                <a:latin typeface="Corbel"/>
                <a:ea typeface="+mn-ea"/>
                <a:cs typeface="+mn-cs"/>
              </a:rPr>
              <a:t>Title of presentation (Insert &gt; Header &amp; Footer &gt; Notes and Handouts &gt; Header &gt; Apply to all)</a:t>
            </a:r>
          </a:p>
        </p:txBody>
      </p:sp>
    </p:spTree>
    <p:extLst>
      <p:ext uri="{BB962C8B-B14F-4D97-AF65-F5344CB8AC3E}">
        <p14:creationId xmlns:p14="http://schemas.microsoft.com/office/powerpoint/2010/main" val="3173389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443D8B-58B1-4847-9DDE-0B285511112C}" type="datetime1">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09/05/2018</a:t>
            </a:fld>
            <a:endParaRPr kumimoji="0" lang="en-GB" sz="900" b="0" i="0" u="none" strike="noStrike" kern="1200" cap="none" spc="0" normalizeH="0" baseline="0" noProof="0">
              <a:ln>
                <a:noFill/>
              </a:ln>
              <a:solidFill>
                <a:srgbClr val="2C3841"/>
              </a:solidFill>
              <a:effectLst/>
              <a:uLnTx/>
              <a:uFillTx/>
              <a:latin typeface="Corbel"/>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59CA28E-C823-46A7-ACC3-740ED2E57C53}" type="slidenum">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GB" sz="900" b="0" i="0" u="none" strike="noStrike" kern="1200" cap="none" spc="0" normalizeH="0" baseline="0" noProof="0" dirty="0">
              <a:ln>
                <a:noFill/>
              </a:ln>
              <a:solidFill>
                <a:srgbClr val="2C3841"/>
              </a:solidFill>
              <a:effectLst/>
              <a:uLnTx/>
              <a:uFillTx/>
              <a:latin typeface="Corbel"/>
              <a:ea typeface="+mn-ea"/>
              <a:cs typeface="+mn-cs"/>
            </a:endParaRPr>
          </a:p>
        </p:txBody>
      </p:sp>
      <p:sp>
        <p:nvSpPr>
          <p:cNvPr id="6" name="Header Placeholder 5"/>
          <p:cNvSpPr>
            <a:spLocks noGrp="1"/>
          </p:cNvSpPr>
          <p:nvPr>
            <p:ph type="hdr"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C3841"/>
                </a:solidFill>
                <a:effectLst/>
                <a:uLnTx/>
                <a:uFillTx/>
                <a:latin typeface="Corbel"/>
                <a:ea typeface="+mn-ea"/>
                <a:cs typeface="+mn-cs"/>
              </a:rPr>
              <a:t>Title of presentation (Insert &gt; Header &amp; Footer &gt; Notes and Handouts &gt; Header &gt; Apply to all)</a:t>
            </a:r>
          </a:p>
        </p:txBody>
      </p:sp>
    </p:spTree>
    <p:extLst>
      <p:ext uri="{BB962C8B-B14F-4D97-AF65-F5344CB8AC3E}">
        <p14:creationId xmlns:p14="http://schemas.microsoft.com/office/powerpoint/2010/main" val="3527012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D443D8B-58B1-4847-9DDE-0B285511112C}" type="datetime1">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09/05/2018</a:t>
            </a:fld>
            <a:endParaRPr kumimoji="0" lang="en-GB" sz="900" b="0" i="0" u="none" strike="noStrike" kern="1200" cap="none" spc="0" normalizeH="0" baseline="0" noProof="0">
              <a:ln>
                <a:noFill/>
              </a:ln>
              <a:solidFill>
                <a:srgbClr val="2C3841"/>
              </a:solidFill>
              <a:effectLst/>
              <a:uLnTx/>
              <a:uFillTx/>
              <a:latin typeface="Corbel"/>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59CA28E-C823-46A7-ACC3-740ED2E57C53}" type="slidenum">
              <a:rPr kumimoji="0" lang="en-GB" sz="900" b="0" i="0" u="none" strike="noStrike" kern="1200" cap="none" spc="0" normalizeH="0" baseline="0" noProof="0" smtClean="0">
                <a:ln>
                  <a:noFill/>
                </a:ln>
                <a:solidFill>
                  <a:srgbClr val="2C3841"/>
                </a:solidFill>
                <a:effectLst/>
                <a:uLnTx/>
                <a:uFillTx/>
                <a:latin typeface="Corbe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GB" sz="900" b="0" i="0" u="none" strike="noStrike" kern="1200" cap="none" spc="0" normalizeH="0" baseline="0" noProof="0" dirty="0">
              <a:ln>
                <a:noFill/>
              </a:ln>
              <a:solidFill>
                <a:srgbClr val="2C3841"/>
              </a:solidFill>
              <a:effectLst/>
              <a:uLnTx/>
              <a:uFillTx/>
              <a:latin typeface="Corbel"/>
              <a:ea typeface="+mn-ea"/>
              <a:cs typeface="+mn-cs"/>
            </a:endParaRPr>
          </a:p>
        </p:txBody>
      </p:sp>
      <p:sp>
        <p:nvSpPr>
          <p:cNvPr id="6" name="Header Placeholder 5"/>
          <p:cNvSpPr>
            <a:spLocks noGrp="1"/>
          </p:cNvSpPr>
          <p:nvPr>
            <p:ph type="hdr"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C3841"/>
                </a:solidFill>
                <a:effectLst/>
                <a:uLnTx/>
                <a:uFillTx/>
                <a:latin typeface="Corbel"/>
                <a:ea typeface="+mn-ea"/>
                <a:cs typeface="+mn-cs"/>
              </a:rPr>
              <a:t>Title of presentation (Insert &gt; Header &amp; Footer &gt; Notes and Handouts &gt; Header &gt; Apply to all)</a:t>
            </a:r>
          </a:p>
        </p:txBody>
      </p:sp>
    </p:spTree>
    <p:extLst>
      <p:ext uri="{BB962C8B-B14F-4D97-AF65-F5344CB8AC3E}">
        <p14:creationId xmlns:p14="http://schemas.microsoft.com/office/powerpoint/2010/main" val="2969675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87868" y="1172633"/>
            <a:ext cx="11616265" cy="5137152"/>
          </a:xfrm>
        </p:spPr>
        <p:txBody>
          <a:bodyPr>
            <a:noAutofit/>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4"/>
          </p:nvPr>
        </p:nvSpPr>
        <p:spPr/>
        <p:txBody>
          <a:bodyPr/>
          <a:lstStyle>
            <a:lvl1pPr>
              <a:defRPr/>
            </a:lvl1pPr>
          </a:lstStyle>
          <a:p>
            <a:r>
              <a:rPr lang="en-US" altLang="en-US"/>
              <a:t>01/05/2018</a:t>
            </a:r>
            <a:endParaRPr lang="en-GB" altLang="en-US"/>
          </a:p>
        </p:txBody>
      </p:sp>
      <p:sp>
        <p:nvSpPr>
          <p:cNvPr id="5" name="Footer Placeholder 4"/>
          <p:cNvSpPr>
            <a:spLocks noGrp="1"/>
          </p:cNvSpPr>
          <p:nvPr>
            <p:ph type="ftr" sz="quarter" idx="15"/>
          </p:nvPr>
        </p:nvSpPr>
        <p:spPr/>
        <p:txBody>
          <a:bodyPr/>
          <a:lstStyle>
            <a:lvl1pPr>
              <a:defRPr/>
            </a:lvl1pPr>
          </a:lstStyle>
          <a:p>
            <a:pPr>
              <a:defRPr/>
            </a:pPr>
            <a:endParaRPr lang="en-GB"/>
          </a:p>
        </p:txBody>
      </p:sp>
      <p:sp>
        <p:nvSpPr>
          <p:cNvPr id="6" name="Slide Number Placeholder 5"/>
          <p:cNvSpPr>
            <a:spLocks noGrp="1"/>
          </p:cNvSpPr>
          <p:nvPr>
            <p:ph type="sldNum" sz="quarter" idx="16"/>
          </p:nvPr>
        </p:nvSpPr>
        <p:spPr/>
        <p:txBody>
          <a:bodyPr/>
          <a:lstStyle>
            <a:lvl1pPr>
              <a:defRPr/>
            </a:lvl1pPr>
          </a:lstStyle>
          <a:p>
            <a:fld id="{9605991B-AADD-438C-972F-C18DF8BB0392}" type="slidenum">
              <a:rPr lang="en-GB" altLang="en-US"/>
              <a:pPr/>
              <a:t>‹#›</a:t>
            </a:fld>
            <a:endParaRPr lang="en-GB" altLang="en-US"/>
          </a:p>
        </p:txBody>
      </p:sp>
    </p:spTree>
    <p:extLst>
      <p:ext uri="{BB962C8B-B14F-4D97-AF65-F5344CB8AC3E}">
        <p14:creationId xmlns:p14="http://schemas.microsoft.com/office/powerpoint/2010/main" val="285376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pact Divider">
    <p:spTree>
      <p:nvGrpSpPr>
        <p:cNvPr id="1" name=""/>
        <p:cNvGrpSpPr/>
        <p:nvPr/>
      </p:nvGrpSpPr>
      <p:grpSpPr>
        <a:xfrm>
          <a:off x="0" y="0"/>
          <a:ext cx="0" cy="0"/>
          <a:chOff x="0" y="0"/>
          <a:chExt cx="0" cy="0"/>
        </a:xfrm>
      </p:grpSpPr>
      <p:sp>
        <p:nvSpPr>
          <p:cNvPr id="2" name="Title 1"/>
          <p:cNvSpPr>
            <a:spLocks noGrp="1"/>
          </p:cNvSpPr>
          <p:nvPr>
            <p:ph type="title"/>
          </p:nvPr>
        </p:nvSpPr>
        <p:spPr>
          <a:xfrm>
            <a:off x="1534585" y="2911936"/>
            <a:ext cx="9122833" cy="1036800"/>
          </a:xfrm>
          <a:noFill/>
        </p:spPr>
        <p:txBody>
          <a:bodyPr rtlCol="0" anchorCtr="1">
            <a:noAutofit/>
          </a:bodyPr>
          <a:lstStyle>
            <a:lvl1pPr algn="ctr">
              <a:defRPr lang="en-GB" sz="3733" b="1">
                <a:solidFill>
                  <a:srgbClr val="B71A8B"/>
                </a:solidFill>
                <a:latin typeface="+mn-lt"/>
                <a:ea typeface="+mn-ea"/>
                <a:cs typeface="+mn-cs"/>
              </a:defRPr>
            </a:lvl1pPr>
          </a:lstStyle>
          <a:p>
            <a:pPr lvl="0"/>
            <a:r>
              <a:rPr lang="en-US"/>
              <a:t>Click to edit Master title</a:t>
            </a:r>
            <a:endParaRPr lang="en-GB"/>
          </a:p>
        </p:txBody>
      </p:sp>
      <p:sp>
        <p:nvSpPr>
          <p:cNvPr id="3" name="Date Placeholder 3"/>
          <p:cNvSpPr>
            <a:spLocks noGrp="1"/>
          </p:cNvSpPr>
          <p:nvPr>
            <p:ph type="dt" sz="half" idx="10"/>
          </p:nvPr>
        </p:nvSpPr>
        <p:spPr/>
        <p:txBody>
          <a:bodyPr/>
          <a:lstStyle>
            <a:lvl1pPr>
              <a:defRPr/>
            </a:lvl1pPr>
          </a:lstStyle>
          <a:p>
            <a:r>
              <a:rPr lang="en-US" altLang="en-US"/>
              <a:t>01/05/2018</a:t>
            </a:r>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0D45DD56-2FFC-4E02-9BD6-E1DBFD9AE158}" type="slidenum">
              <a:rPr lang="en-GB" altLang="en-US"/>
              <a:pPr/>
              <a:t>‹#›</a:t>
            </a:fld>
            <a:endParaRPr lang="en-GB" altLang="en-US"/>
          </a:p>
        </p:txBody>
      </p:sp>
    </p:spTree>
    <p:extLst>
      <p:ext uri="{BB962C8B-B14F-4D97-AF65-F5344CB8AC3E}">
        <p14:creationId xmlns:p14="http://schemas.microsoft.com/office/powerpoint/2010/main" val="92799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isc Address">
    <p:spTree>
      <p:nvGrpSpPr>
        <p:cNvPr id="1" name=""/>
        <p:cNvGrpSpPr/>
        <p:nvPr/>
      </p:nvGrpSpPr>
      <p:grpSpPr>
        <a:xfrm>
          <a:off x="0" y="0"/>
          <a:ext cx="0" cy="0"/>
          <a:chOff x="0" y="0"/>
          <a:chExt cx="0" cy="0"/>
        </a:xfrm>
      </p:grpSpPr>
      <p:pic>
        <p:nvPicPr>
          <p:cNvPr id="6" name="Picture 11" descr="shutterstock_129615650_handphone(tomedit3).jpg"/>
          <p:cNvPicPr>
            <a:picLocks noChangeAspect="1"/>
          </p:cNvPicPr>
          <p:nvPr/>
        </p:nvPicPr>
        <p:blipFill>
          <a:blip r:embed="rId2">
            <a:extLst>
              <a:ext uri="{28A0092B-C50C-407E-A947-70E740481C1C}">
                <a14:useLocalDpi xmlns:a14="http://schemas.microsoft.com/office/drawing/2010/main" val="0"/>
              </a:ext>
            </a:extLst>
          </a:blip>
          <a:srcRect l="8269" t="-2" b="18372"/>
          <a:stretch>
            <a:fillRect/>
          </a:stretch>
        </p:blipFill>
        <p:spPr bwMode="auto">
          <a:xfrm>
            <a:off x="6096000" y="1198034"/>
            <a:ext cx="5799667" cy="565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2"/>
          <p:cNvGrpSpPr>
            <a:grpSpLocks/>
          </p:cNvGrpSpPr>
          <p:nvPr/>
        </p:nvGrpSpPr>
        <p:grpSpPr bwMode="auto">
          <a:xfrm>
            <a:off x="289985" y="4961467"/>
            <a:ext cx="1257300" cy="397933"/>
            <a:chOff x="3448050" y="5069250"/>
            <a:chExt cx="5467350" cy="396000"/>
          </a:xfrm>
        </p:grpSpPr>
        <p:sp>
          <p:nvSpPr>
            <p:cNvPr id="8" name="TextBox 13"/>
            <p:cNvSpPr txBox="1">
              <a:spLocks noChangeArrowheads="1"/>
            </p:cNvSpPr>
            <p:nvPr/>
          </p:nvSpPr>
          <p:spPr bwMode="auto">
            <a:xfrm>
              <a:off x="3448050" y="5069250"/>
              <a:ext cx="546735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b="1">
                  <a:solidFill>
                    <a:schemeClr val="accent1"/>
                  </a:solidFill>
                  <a:ea typeface="+mn-ea"/>
                </a:rPr>
                <a:t>jisc.ac.uk</a:t>
              </a:r>
            </a:p>
          </p:txBody>
        </p:sp>
        <p:sp>
          <p:nvSpPr>
            <p:cNvPr id="9" name="Rectangle 8">
              <a:hlinkClick r:id="rId3"/>
            </p:cNvPr>
            <p:cNvSpPr/>
            <p:nvPr/>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endParaRPr lang="en-GB" sz="1351"/>
            </a:p>
          </p:txBody>
        </p:sp>
      </p:grpSp>
      <p:cxnSp>
        <p:nvCxnSpPr>
          <p:cNvPr id="10" name="Straight Connector 15"/>
          <p:cNvCxnSpPr>
            <a:cxnSpLocks noChangeShapeType="1"/>
          </p:cNvCxnSpPr>
          <p:nvPr/>
        </p:nvCxnSpPr>
        <p:spPr bwMode="auto">
          <a:xfrm>
            <a:off x="287867" y="2999317"/>
            <a:ext cx="6144684"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11" name="TextBox 16"/>
          <p:cNvSpPr txBox="1">
            <a:spLocks noChangeArrowheads="1"/>
          </p:cNvSpPr>
          <p:nvPr/>
        </p:nvSpPr>
        <p:spPr bwMode="auto">
          <a:xfrm>
            <a:off x="287867" y="3206751"/>
            <a:ext cx="5471584" cy="37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a:ea typeface="+mn-ea"/>
              </a:rPr>
              <a:t>One Castlepark Tower Hill Bristol BS2 0JA</a:t>
            </a:r>
          </a:p>
        </p:txBody>
      </p:sp>
      <p:sp>
        <p:nvSpPr>
          <p:cNvPr id="12" name="TextBox 17"/>
          <p:cNvSpPr txBox="1">
            <a:spLocks noChangeArrowheads="1"/>
          </p:cNvSpPr>
          <p:nvPr/>
        </p:nvSpPr>
        <p:spPr bwMode="auto">
          <a:xfrm>
            <a:off x="287867" y="4512734"/>
            <a:ext cx="4061884" cy="37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b="1">
                <a:solidFill>
                  <a:schemeClr val="accent1"/>
                </a:solidFill>
                <a:ea typeface="+mn-ea"/>
              </a:rPr>
              <a:t>customerservices@jisc.ac.uk</a:t>
            </a:r>
          </a:p>
        </p:txBody>
      </p:sp>
      <p:sp>
        <p:nvSpPr>
          <p:cNvPr id="13" name="Rectangle 18"/>
          <p:cNvSpPr>
            <a:spLocks noChangeArrowheads="1"/>
          </p:cNvSpPr>
          <p:nvPr/>
        </p:nvSpPr>
        <p:spPr bwMode="auto">
          <a:xfrm>
            <a:off x="287867" y="3659717"/>
            <a:ext cx="20349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a:solidFill>
                  <a:srgbClr val="2C3841"/>
                </a:solidFill>
                <a:ea typeface="+mn-ea"/>
              </a:rPr>
              <a:t>T 020 3697 5800</a:t>
            </a:r>
          </a:p>
        </p:txBody>
      </p:sp>
      <p:cxnSp>
        <p:nvCxnSpPr>
          <p:cNvPr id="14" name="Straight Connector 19"/>
          <p:cNvCxnSpPr>
            <a:cxnSpLocks noChangeShapeType="1"/>
          </p:cNvCxnSpPr>
          <p:nvPr/>
        </p:nvCxnSpPr>
        <p:spPr bwMode="auto">
          <a:xfrm>
            <a:off x="287867" y="64960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GB" noProof="0"/>
              <a:t>Click to edit Master title style</a:t>
            </a:r>
          </a:p>
        </p:txBody>
      </p:sp>
      <p:sp>
        <p:nvSpPr>
          <p:cNvPr id="15" name="Text Placeholder 13"/>
          <p:cNvSpPr>
            <a:spLocks noGrp="1"/>
          </p:cNvSpPr>
          <p:nvPr>
            <p:ph type="body" sz="quarter" idx="15"/>
          </p:nvPr>
        </p:nvSpPr>
        <p:spPr>
          <a:xfrm>
            <a:off x="287869" y="1172634"/>
            <a:ext cx="5471583" cy="332399"/>
          </a:xfrm>
          <a:prstGeom prst="rect">
            <a:avLst/>
          </a:prstGeom>
          <a:noFill/>
        </p:spPr>
        <p:txBody>
          <a:bodyPr>
            <a:noAutofit/>
          </a:bodyPr>
          <a:lstStyle>
            <a:lvl1pPr marL="0" indent="0">
              <a:buNone/>
              <a:defRPr sz="2400" b="0" baseline="0"/>
            </a:lvl1pPr>
          </a:lstStyle>
          <a:p>
            <a:pPr lvl="0"/>
            <a:r>
              <a:rPr lang="en-US" noProof="0"/>
              <a:t>Click to edit Master text styles</a:t>
            </a:r>
          </a:p>
        </p:txBody>
      </p:sp>
      <p:sp>
        <p:nvSpPr>
          <p:cNvPr id="16" name="Text Placeholder 13"/>
          <p:cNvSpPr>
            <a:spLocks noGrp="1"/>
          </p:cNvSpPr>
          <p:nvPr>
            <p:ph type="body" sz="quarter" idx="16"/>
          </p:nvPr>
        </p:nvSpPr>
        <p:spPr>
          <a:xfrm>
            <a:off x="287869" y="1587990"/>
            <a:ext cx="5471583" cy="332399"/>
          </a:xfrm>
          <a:prstGeom prst="rect">
            <a:avLst/>
          </a:prstGeom>
          <a:noFill/>
        </p:spPr>
        <p:txBody>
          <a:bodyPr>
            <a:noAutofit/>
          </a:bodyPr>
          <a:lstStyle>
            <a:lvl1pPr marL="0" indent="0">
              <a:buNone/>
              <a:defRPr sz="2400" b="0" baseline="0"/>
            </a:lvl1pPr>
          </a:lstStyle>
          <a:p>
            <a:pPr lvl="0"/>
            <a:r>
              <a:rPr lang="en-US" noProof="0"/>
              <a:t>Click to edit Master text styles</a:t>
            </a:r>
          </a:p>
        </p:txBody>
      </p:sp>
      <p:sp>
        <p:nvSpPr>
          <p:cNvPr id="17" name="Text Placeholder 13"/>
          <p:cNvSpPr>
            <a:spLocks noGrp="1"/>
          </p:cNvSpPr>
          <p:nvPr>
            <p:ph type="body" sz="quarter" idx="17"/>
          </p:nvPr>
        </p:nvSpPr>
        <p:spPr>
          <a:xfrm>
            <a:off x="287869" y="2407423"/>
            <a:ext cx="5471583" cy="332399"/>
          </a:xfrm>
          <a:prstGeom prst="rect">
            <a:avLst/>
          </a:prstGeom>
          <a:noFill/>
        </p:spPr>
        <p:txBody>
          <a:bodyPr>
            <a:noAutofit/>
          </a:bodyPr>
          <a:lstStyle>
            <a:lvl1pPr marL="0" indent="0">
              <a:buNone/>
              <a:defRPr sz="2400" b="1" baseline="0">
                <a:solidFill>
                  <a:schemeClr val="accent1"/>
                </a:solidFill>
              </a:defRPr>
            </a:lvl1pPr>
          </a:lstStyle>
          <a:p>
            <a:pPr lvl="0"/>
            <a:r>
              <a:rPr lang="en-US" noProof="0"/>
              <a:t>Click to edit Master text styles</a:t>
            </a:r>
          </a:p>
        </p:txBody>
      </p:sp>
      <p:sp>
        <p:nvSpPr>
          <p:cNvPr id="18" name="Date Placeholder 2"/>
          <p:cNvSpPr>
            <a:spLocks noGrp="1"/>
          </p:cNvSpPr>
          <p:nvPr>
            <p:ph type="dt" sz="half" idx="18"/>
          </p:nvPr>
        </p:nvSpPr>
        <p:spPr/>
        <p:txBody>
          <a:bodyPr/>
          <a:lstStyle>
            <a:lvl1pPr>
              <a:defRPr/>
            </a:lvl1pPr>
          </a:lstStyle>
          <a:p>
            <a:r>
              <a:rPr lang="en-US" altLang="en-US"/>
              <a:t>01/05/2018</a:t>
            </a:r>
            <a:endParaRPr lang="en-GB" altLang="en-US"/>
          </a:p>
        </p:txBody>
      </p:sp>
      <p:sp>
        <p:nvSpPr>
          <p:cNvPr id="19" name="Footer Placeholder 3"/>
          <p:cNvSpPr>
            <a:spLocks noGrp="1"/>
          </p:cNvSpPr>
          <p:nvPr>
            <p:ph type="ftr" sz="quarter" idx="19"/>
          </p:nvPr>
        </p:nvSpPr>
        <p:spPr/>
        <p:txBody>
          <a:bodyPr/>
          <a:lstStyle>
            <a:lvl1pPr>
              <a:defRPr/>
            </a:lvl1pPr>
          </a:lstStyle>
          <a:p>
            <a:pPr>
              <a:defRPr/>
            </a:pPr>
            <a:endParaRPr lang="en-GB"/>
          </a:p>
        </p:txBody>
      </p:sp>
      <p:sp>
        <p:nvSpPr>
          <p:cNvPr id="20" name="Slide Number Placeholder 4"/>
          <p:cNvSpPr>
            <a:spLocks noGrp="1"/>
          </p:cNvSpPr>
          <p:nvPr>
            <p:ph type="sldNum" sz="quarter" idx="20"/>
          </p:nvPr>
        </p:nvSpPr>
        <p:spPr/>
        <p:txBody>
          <a:bodyPr/>
          <a:lstStyle>
            <a:lvl1pPr>
              <a:defRPr/>
            </a:lvl1pPr>
          </a:lstStyle>
          <a:p>
            <a:fld id="{0A897F4D-FB2B-410B-ACFC-7CC33A91E397}" type="slidenum">
              <a:rPr lang="en-GB" altLang="en-US"/>
              <a:pPr/>
              <a:t>‹#›</a:t>
            </a:fld>
            <a:endParaRPr lang="en-GB" altLang="en-US"/>
          </a:p>
        </p:txBody>
      </p:sp>
    </p:spTree>
    <p:extLst>
      <p:ext uri="{BB962C8B-B14F-4D97-AF65-F5344CB8AC3E}">
        <p14:creationId xmlns:p14="http://schemas.microsoft.com/office/powerpoint/2010/main" val="2535397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isc Address + CC-BY-NC-ND">
    <p:spTree>
      <p:nvGrpSpPr>
        <p:cNvPr id="1" name=""/>
        <p:cNvGrpSpPr/>
        <p:nvPr/>
      </p:nvGrpSpPr>
      <p:grpSpPr>
        <a:xfrm>
          <a:off x="0" y="0"/>
          <a:ext cx="0" cy="0"/>
          <a:chOff x="0" y="0"/>
          <a:chExt cx="0" cy="0"/>
        </a:xfrm>
      </p:grpSpPr>
      <p:pic>
        <p:nvPicPr>
          <p:cNvPr id="6" name="Picture 11" descr="shutterstock_129615650_handphone(tomedit3).jpg"/>
          <p:cNvPicPr>
            <a:picLocks noChangeAspect="1"/>
          </p:cNvPicPr>
          <p:nvPr/>
        </p:nvPicPr>
        <p:blipFill>
          <a:blip r:embed="rId2">
            <a:extLst>
              <a:ext uri="{28A0092B-C50C-407E-A947-70E740481C1C}">
                <a14:useLocalDpi xmlns:a14="http://schemas.microsoft.com/office/drawing/2010/main" val="0"/>
              </a:ext>
            </a:extLst>
          </a:blip>
          <a:srcRect l="8269" t="-2" b="18372"/>
          <a:stretch>
            <a:fillRect/>
          </a:stretch>
        </p:blipFill>
        <p:spPr bwMode="auto">
          <a:xfrm>
            <a:off x="6096000" y="1198034"/>
            <a:ext cx="5799667" cy="565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2"/>
          <p:cNvGrpSpPr>
            <a:grpSpLocks/>
          </p:cNvGrpSpPr>
          <p:nvPr/>
        </p:nvGrpSpPr>
        <p:grpSpPr bwMode="auto">
          <a:xfrm>
            <a:off x="289985" y="4961467"/>
            <a:ext cx="1257300" cy="397933"/>
            <a:chOff x="3448050" y="5069250"/>
            <a:chExt cx="5467350" cy="396000"/>
          </a:xfrm>
        </p:grpSpPr>
        <p:sp>
          <p:nvSpPr>
            <p:cNvPr id="8" name="TextBox 13"/>
            <p:cNvSpPr txBox="1">
              <a:spLocks noChangeArrowheads="1"/>
            </p:cNvSpPr>
            <p:nvPr/>
          </p:nvSpPr>
          <p:spPr bwMode="auto">
            <a:xfrm>
              <a:off x="3448050" y="5069250"/>
              <a:ext cx="546735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b="1">
                  <a:solidFill>
                    <a:schemeClr val="accent1"/>
                  </a:solidFill>
                  <a:ea typeface="+mn-ea"/>
                </a:rPr>
                <a:t>jisc.ac.uk</a:t>
              </a:r>
            </a:p>
          </p:txBody>
        </p:sp>
        <p:sp>
          <p:nvSpPr>
            <p:cNvPr id="9" name="Rectangle 8">
              <a:hlinkClick r:id="rId3"/>
            </p:cNvPr>
            <p:cNvSpPr/>
            <p:nvPr/>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endParaRPr lang="en-GB" sz="1351"/>
            </a:p>
          </p:txBody>
        </p:sp>
      </p:grpSp>
      <p:cxnSp>
        <p:nvCxnSpPr>
          <p:cNvPr id="10" name="Straight Connector 15"/>
          <p:cNvCxnSpPr>
            <a:cxnSpLocks noChangeShapeType="1"/>
          </p:cNvCxnSpPr>
          <p:nvPr/>
        </p:nvCxnSpPr>
        <p:spPr bwMode="auto">
          <a:xfrm>
            <a:off x="287867" y="2999317"/>
            <a:ext cx="6144684"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11" name="TextBox 16"/>
          <p:cNvSpPr txBox="1">
            <a:spLocks noChangeArrowheads="1"/>
          </p:cNvSpPr>
          <p:nvPr/>
        </p:nvSpPr>
        <p:spPr bwMode="auto">
          <a:xfrm>
            <a:off x="287867" y="3206751"/>
            <a:ext cx="5471584" cy="37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a:ea typeface="+mn-ea"/>
              </a:rPr>
              <a:t>One Castlepark Tower Hill Bristol BS2 0JA</a:t>
            </a:r>
          </a:p>
        </p:txBody>
      </p:sp>
      <p:sp>
        <p:nvSpPr>
          <p:cNvPr id="12" name="TextBox 17"/>
          <p:cNvSpPr txBox="1">
            <a:spLocks noChangeArrowheads="1"/>
          </p:cNvSpPr>
          <p:nvPr/>
        </p:nvSpPr>
        <p:spPr bwMode="auto">
          <a:xfrm>
            <a:off x="287867" y="4512734"/>
            <a:ext cx="4061884" cy="37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b="1">
                <a:solidFill>
                  <a:schemeClr val="accent1"/>
                </a:solidFill>
                <a:ea typeface="+mn-ea"/>
              </a:rPr>
              <a:t>customerservices@jisc.ac.uk</a:t>
            </a:r>
          </a:p>
        </p:txBody>
      </p:sp>
      <p:sp>
        <p:nvSpPr>
          <p:cNvPr id="13" name="Rectangle 18"/>
          <p:cNvSpPr>
            <a:spLocks noChangeArrowheads="1"/>
          </p:cNvSpPr>
          <p:nvPr/>
        </p:nvSpPr>
        <p:spPr bwMode="auto">
          <a:xfrm>
            <a:off x="287867" y="3659717"/>
            <a:ext cx="20349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a:solidFill>
                  <a:srgbClr val="2C3841"/>
                </a:solidFill>
                <a:ea typeface="+mn-ea"/>
              </a:rPr>
              <a:t>T 020 3697 5800</a:t>
            </a:r>
          </a:p>
        </p:txBody>
      </p:sp>
      <p:pic>
        <p:nvPicPr>
          <p:cNvPr id="14"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867" y="5956301"/>
            <a:ext cx="958851"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3"/>
          <p:cNvSpPr txBox="1">
            <a:spLocks/>
          </p:cNvSpPr>
          <p:nvPr/>
        </p:nvSpPr>
        <p:spPr>
          <a:xfrm>
            <a:off x="1305984" y="6076951"/>
            <a:ext cx="4334933" cy="110067"/>
          </a:xfrm>
          <a:prstGeom prst="rect">
            <a:avLst/>
          </a:prstGeom>
        </p:spPr>
        <p:txBody>
          <a:bodyPr lIns="0" tIns="0" rIns="0" bIns="0" anchor="ct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fontAlgn="auto">
              <a:spcAft>
                <a:spcPts val="0"/>
              </a:spcAft>
              <a:defRPr/>
            </a:pPr>
            <a:r>
              <a:rPr lang="en-GB" sz="1067"/>
              <a:t>Except where otherwise noted, this work is licensed under CC-BY-NC-ND</a:t>
            </a:r>
          </a:p>
        </p:txBody>
      </p:sp>
      <p:cxnSp>
        <p:nvCxnSpPr>
          <p:cNvPr id="19" name="Straight Connector 21"/>
          <p:cNvCxnSpPr>
            <a:cxnSpLocks noChangeShapeType="1"/>
          </p:cNvCxnSpPr>
          <p:nvPr/>
        </p:nvCxnSpPr>
        <p:spPr bwMode="auto">
          <a:xfrm>
            <a:off x="287867" y="64960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GB" noProof="0"/>
              <a:t>Click to edit Master title style</a:t>
            </a:r>
          </a:p>
        </p:txBody>
      </p:sp>
      <p:sp>
        <p:nvSpPr>
          <p:cNvPr id="15" name="Text Placeholder 13"/>
          <p:cNvSpPr>
            <a:spLocks noGrp="1"/>
          </p:cNvSpPr>
          <p:nvPr>
            <p:ph type="body" sz="quarter" idx="15"/>
          </p:nvPr>
        </p:nvSpPr>
        <p:spPr>
          <a:xfrm>
            <a:off x="287869" y="1172634"/>
            <a:ext cx="5471583" cy="332399"/>
          </a:xfrm>
          <a:prstGeom prst="rect">
            <a:avLst/>
          </a:prstGeom>
          <a:noFill/>
        </p:spPr>
        <p:txBody>
          <a:bodyPr>
            <a:noAutofit/>
          </a:bodyPr>
          <a:lstStyle>
            <a:lvl1pPr marL="0" indent="0">
              <a:buNone/>
              <a:defRPr sz="2400" b="0" baseline="0"/>
            </a:lvl1pPr>
          </a:lstStyle>
          <a:p>
            <a:pPr lvl="0"/>
            <a:r>
              <a:rPr lang="en-US" noProof="0"/>
              <a:t>Click to edit Master text styles</a:t>
            </a:r>
          </a:p>
        </p:txBody>
      </p:sp>
      <p:sp>
        <p:nvSpPr>
          <p:cNvPr id="16" name="Text Placeholder 13"/>
          <p:cNvSpPr>
            <a:spLocks noGrp="1"/>
          </p:cNvSpPr>
          <p:nvPr>
            <p:ph type="body" sz="quarter" idx="16"/>
          </p:nvPr>
        </p:nvSpPr>
        <p:spPr>
          <a:xfrm>
            <a:off x="287869" y="1587990"/>
            <a:ext cx="5471583" cy="332399"/>
          </a:xfrm>
          <a:prstGeom prst="rect">
            <a:avLst/>
          </a:prstGeom>
          <a:noFill/>
        </p:spPr>
        <p:txBody>
          <a:bodyPr>
            <a:noAutofit/>
          </a:bodyPr>
          <a:lstStyle>
            <a:lvl1pPr marL="0" indent="0">
              <a:buNone/>
              <a:defRPr sz="2400" b="0" baseline="0"/>
            </a:lvl1pPr>
          </a:lstStyle>
          <a:p>
            <a:pPr lvl="0"/>
            <a:r>
              <a:rPr lang="en-US" noProof="0"/>
              <a:t>Click to edit Master text styles</a:t>
            </a:r>
          </a:p>
        </p:txBody>
      </p:sp>
      <p:sp>
        <p:nvSpPr>
          <p:cNvPr id="17" name="Text Placeholder 13"/>
          <p:cNvSpPr>
            <a:spLocks noGrp="1"/>
          </p:cNvSpPr>
          <p:nvPr>
            <p:ph type="body" sz="quarter" idx="17"/>
          </p:nvPr>
        </p:nvSpPr>
        <p:spPr>
          <a:xfrm>
            <a:off x="287869" y="2407423"/>
            <a:ext cx="5471583" cy="332399"/>
          </a:xfrm>
          <a:prstGeom prst="rect">
            <a:avLst/>
          </a:prstGeom>
          <a:noFill/>
        </p:spPr>
        <p:txBody>
          <a:bodyPr>
            <a:noAutofit/>
          </a:bodyPr>
          <a:lstStyle>
            <a:lvl1pPr marL="0" indent="0">
              <a:buNone/>
              <a:defRPr sz="2400" b="1" baseline="0">
                <a:solidFill>
                  <a:schemeClr val="accent1"/>
                </a:solidFill>
              </a:defRPr>
            </a:lvl1pPr>
          </a:lstStyle>
          <a:p>
            <a:pPr lvl="0"/>
            <a:r>
              <a:rPr lang="en-US" noProof="0"/>
              <a:t>Click to edit Master text styles</a:t>
            </a:r>
          </a:p>
        </p:txBody>
      </p:sp>
      <p:sp>
        <p:nvSpPr>
          <p:cNvPr id="20" name="Date Placeholder 2"/>
          <p:cNvSpPr>
            <a:spLocks noGrp="1"/>
          </p:cNvSpPr>
          <p:nvPr>
            <p:ph type="dt" sz="half" idx="18"/>
          </p:nvPr>
        </p:nvSpPr>
        <p:spPr/>
        <p:txBody>
          <a:bodyPr/>
          <a:lstStyle>
            <a:lvl1pPr>
              <a:defRPr/>
            </a:lvl1pPr>
          </a:lstStyle>
          <a:p>
            <a:r>
              <a:rPr lang="en-US" altLang="en-US"/>
              <a:t>01/05/2018</a:t>
            </a:r>
            <a:endParaRPr lang="en-GB" altLang="en-US"/>
          </a:p>
        </p:txBody>
      </p:sp>
      <p:sp>
        <p:nvSpPr>
          <p:cNvPr id="21" name="Footer Placeholder 3"/>
          <p:cNvSpPr>
            <a:spLocks noGrp="1"/>
          </p:cNvSpPr>
          <p:nvPr>
            <p:ph type="ftr" sz="quarter" idx="19"/>
          </p:nvPr>
        </p:nvSpPr>
        <p:spPr/>
        <p:txBody>
          <a:bodyPr/>
          <a:lstStyle>
            <a:lvl1pPr>
              <a:defRPr/>
            </a:lvl1pPr>
          </a:lstStyle>
          <a:p>
            <a:pPr>
              <a:defRPr/>
            </a:pPr>
            <a:endParaRPr lang="en-GB"/>
          </a:p>
        </p:txBody>
      </p:sp>
      <p:sp>
        <p:nvSpPr>
          <p:cNvPr id="22" name="Slide Number Placeholder 4"/>
          <p:cNvSpPr>
            <a:spLocks noGrp="1"/>
          </p:cNvSpPr>
          <p:nvPr>
            <p:ph type="sldNum" sz="quarter" idx="20"/>
          </p:nvPr>
        </p:nvSpPr>
        <p:spPr/>
        <p:txBody>
          <a:bodyPr/>
          <a:lstStyle>
            <a:lvl1pPr>
              <a:defRPr/>
            </a:lvl1pPr>
          </a:lstStyle>
          <a:p>
            <a:fld id="{AF0AB77D-EFD6-478D-BA8E-0E1858ADF91F}" type="slidenum">
              <a:rPr lang="en-GB" altLang="en-US"/>
              <a:pPr/>
              <a:t>‹#›</a:t>
            </a:fld>
            <a:endParaRPr lang="en-GB" altLang="en-US"/>
          </a:p>
        </p:txBody>
      </p:sp>
    </p:spTree>
    <p:extLst>
      <p:ext uri="{BB962C8B-B14F-4D97-AF65-F5344CB8AC3E}">
        <p14:creationId xmlns:p14="http://schemas.microsoft.com/office/powerpoint/2010/main" val="2620928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pic>
        <p:nvPicPr>
          <p:cNvPr id="7" name="Picture 11" descr="delete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774701"/>
            <a:ext cx="9878484"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3361267" y="5221817"/>
            <a:ext cx="5173133" cy="395816"/>
            <a:chOff x="3448050" y="5069250"/>
            <a:chExt cx="5467350" cy="396000"/>
          </a:xfrm>
        </p:grpSpPr>
        <p:sp>
          <p:nvSpPr>
            <p:cNvPr id="9" name="TextBox 13"/>
            <p:cNvSpPr txBox="1">
              <a:spLocks noChangeArrowheads="1"/>
            </p:cNvSpPr>
            <p:nvPr/>
          </p:nvSpPr>
          <p:spPr bwMode="auto">
            <a:xfrm>
              <a:off x="3448050" y="5069250"/>
              <a:ext cx="546735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b="1">
                  <a:solidFill>
                    <a:schemeClr val="accent1"/>
                  </a:solidFill>
                  <a:ea typeface="+mn-ea"/>
                </a:rPr>
                <a:t>jisc.ac.uk</a:t>
              </a:r>
            </a:p>
          </p:txBody>
        </p:sp>
        <p:sp>
          <p:nvSpPr>
            <p:cNvPr id="10" name="Rectangle 9">
              <a:hlinkClick r:id="rId3"/>
            </p:cNvPr>
            <p:cNvSpPr/>
            <p:nvPr/>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endParaRPr lang="en-GB" sz="1351"/>
            </a:p>
          </p:txBody>
        </p:sp>
      </p:grpSp>
      <p:cxnSp>
        <p:nvCxnSpPr>
          <p:cNvPr id="11" name="Straight Connector 15"/>
          <p:cNvCxnSpPr>
            <a:cxnSpLocks noChangeShapeType="1"/>
          </p:cNvCxnSpPr>
          <p:nvPr/>
        </p:nvCxnSpPr>
        <p:spPr bwMode="auto">
          <a:xfrm>
            <a:off x="287867" y="64960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GB" noProof="0"/>
              <a:t>Click to edit Master title style</a:t>
            </a:r>
          </a:p>
        </p:txBody>
      </p:sp>
      <p:sp>
        <p:nvSpPr>
          <p:cNvPr id="14" name="Text Placeholder 13"/>
          <p:cNvSpPr>
            <a:spLocks noGrp="1"/>
          </p:cNvSpPr>
          <p:nvPr>
            <p:ph type="body" sz="quarter" idx="14"/>
          </p:nvPr>
        </p:nvSpPr>
        <p:spPr>
          <a:xfrm>
            <a:off x="3362325" y="2886158"/>
            <a:ext cx="5172076" cy="332399"/>
          </a:xfrm>
          <a:prstGeom prst="rect">
            <a:avLst/>
          </a:prstGeom>
          <a:noFill/>
        </p:spPr>
        <p:txBody>
          <a:bodyPr>
            <a:noAutofit/>
          </a:bodyPr>
          <a:lstStyle>
            <a:lvl1pPr marL="0" indent="0">
              <a:buNone/>
              <a:defRPr sz="2400" b="1" baseline="0"/>
            </a:lvl1pPr>
          </a:lstStyle>
          <a:p>
            <a:pPr lvl="0"/>
            <a:r>
              <a:rPr lang="en-US" noProof="0"/>
              <a:t>Click to edit Master text styles</a:t>
            </a:r>
          </a:p>
        </p:txBody>
      </p:sp>
      <p:sp>
        <p:nvSpPr>
          <p:cNvPr id="15" name="Text Placeholder 13"/>
          <p:cNvSpPr>
            <a:spLocks noGrp="1"/>
          </p:cNvSpPr>
          <p:nvPr>
            <p:ph type="body" sz="quarter" idx="15"/>
          </p:nvPr>
        </p:nvSpPr>
        <p:spPr>
          <a:xfrm>
            <a:off x="3362325" y="3600979"/>
            <a:ext cx="5172076" cy="332399"/>
          </a:xfrm>
          <a:prstGeom prst="rect">
            <a:avLst/>
          </a:prstGeom>
          <a:noFill/>
        </p:spPr>
        <p:txBody>
          <a:bodyPr>
            <a:noAutofit/>
          </a:bodyPr>
          <a:lstStyle>
            <a:lvl1pPr marL="0" indent="0">
              <a:buNone/>
              <a:defRPr sz="2400" b="0" baseline="0"/>
            </a:lvl1pPr>
          </a:lstStyle>
          <a:p>
            <a:pPr lvl="0"/>
            <a:r>
              <a:rPr lang="en-US" noProof="0"/>
              <a:t>Click to edit Master text styles</a:t>
            </a:r>
          </a:p>
        </p:txBody>
      </p:sp>
      <p:sp>
        <p:nvSpPr>
          <p:cNvPr id="16" name="Text Placeholder 13"/>
          <p:cNvSpPr>
            <a:spLocks noGrp="1"/>
          </p:cNvSpPr>
          <p:nvPr>
            <p:ph type="body" sz="quarter" idx="16"/>
          </p:nvPr>
        </p:nvSpPr>
        <p:spPr>
          <a:xfrm>
            <a:off x="3362325" y="4052895"/>
            <a:ext cx="5172076" cy="332399"/>
          </a:xfrm>
          <a:prstGeom prst="rect">
            <a:avLst/>
          </a:prstGeom>
          <a:noFill/>
        </p:spPr>
        <p:txBody>
          <a:bodyPr>
            <a:noAutofit/>
          </a:bodyPr>
          <a:lstStyle>
            <a:lvl1pPr marL="0" indent="0">
              <a:buNone/>
              <a:defRPr sz="2400" b="0" baseline="0"/>
            </a:lvl1pPr>
          </a:lstStyle>
          <a:p>
            <a:pPr lvl="0"/>
            <a:r>
              <a:rPr lang="en-US" noProof="0"/>
              <a:t>Click to edit Master text styles</a:t>
            </a:r>
          </a:p>
        </p:txBody>
      </p:sp>
      <p:sp>
        <p:nvSpPr>
          <p:cNvPr id="17" name="Text Placeholder 13"/>
          <p:cNvSpPr>
            <a:spLocks noGrp="1"/>
          </p:cNvSpPr>
          <p:nvPr>
            <p:ph type="body" sz="quarter" idx="17"/>
          </p:nvPr>
        </p:nvSpPr>
        <p:spPr>
          <a:xfrm>
            <a:off x="3362325" y="4504811"/>
            <a:ext cx="5172076" cy="332399"/>
          </a:xfrm>
          <a:prstGeom prst="rect">
            <a:avLst/>
          </a:prstGeom>
          <a:noFill/>
        </p:spPr>
        <p:txBody>
          <a:bodyPr>
            <a:noAutofit/>
          </a:bodyPr>
          <a:lstStyle>
            <a:lvl1pPr marL="0" indent="0">
              <a:buNone/>
              <a:defRPr sz="2400" b="1" baseline="0">
                <a:solidFill>
                  <a:schemeClr val="accent1"/>
                </a:solidFill>
              </a:defRPr>
            </a:lvl1pPr>
          </a:lstStyle>
          <a:p>
            <a:pPr lvl="0"/>
            <a:r>
              <a:rPr lang="en-US" noProof="0"/>
              <a:t>Click to edit Master text styles</a:t>
            </a:r>
          </a:p>
        </p:txBody>
      </p:sp>
      <p:sp>
        <p:nvSpPr>
          <p:cNvPr id="12" name="Date Placeholder 2"/>
          <p:cNvSpPr>
            <a:spLocks noGrp="1"/>
          </p:cNvSpPr>
          <p:nvPr>
            <p:ph type="dt" sz="half" idx="18"/>
          </p:nvPr>
        </p:nvSpPr>
        <p:spPr/>
        <p:txBody>
          <a:bodyPr/>
          <a:lstStyle>
            <a:lvl1pPr>
              <a:defRPr/>
            </a:lvl1pPr>
          </a:lstStyle>
          <a:p>
            <a:r>
              <a:rPr lang="en-US" altLang="en-US"/>
              <a:t>01/05/2018</a:t>
            </a:r>
            <a:endParaRPr lang="en-GB" altLang="en-US"/>
          </a:p>
        </p:txBody>
      </p:sp>
      <p:sp>
        <p:nvSpPr>
          <p:cNvPr id="13" name="Footer Placeholder 3"/>
          <p:cNvSpPr>
            <a:spLocks noGrp="1"/>
          </p:cNvSpPr>
          <p:nvPr>
            <p:ph type="ftr" sz="quarter" idx="19"/>
          </p:nvPr>
        </p:nvSpPr>
        <p:spPr/>
        <p:txBody>
          <a:bodyPr/>
          <a:lstStyle>
            <a:lvl1pPr>
              <a:defRPr/>
            </a:lvl1pPr>
          </a:lstStyle>
          <a:p>
            <a:pPr>
              <a:defRPr/>
            </a:pPr>
            <a:endParaRPr lang="en-GB"/>
          </a:p>
        </p:txBody>
      </p:sp>
      <p:sp>
        <p:nvSpPr>
          <p:cNvPr id="18" name="Slide Number Placeholder 4"/>
          <p:cNvSpPr>
            <a:spLocks noGrp="1"/>
          </p:cNvSpPr>
          <p:nvPr>
            <p:ph type="sldNum" sz="quarter" idx="20"/>
          </p:nvPr>
        </p:nvSpPr>
        <p:spPr/>
        <p:txBody>
          <a:bodyPr/>
          <a:lstStyle>
            <a:lvl1pPr>
              <a:defRPr/>
            </a:lvl1pPr>
          </a:lstStyle>
          <a:p>
            <a:fld id="{06894F4C-7EE8-402A-AF3A-12939F2FB962}" type="slidenum">
              <a:rPr lang="en-GB" altLang="en-US"/>
              <a:pPr/>
              <a:t>‹#›</a:t>
            </a:fld>
            <a:endParaRPr lang="en-GB" altLang="en-US"/>
          </a:p>
        </p:txBody>
      </p:sp>
    </p:spTree>
    <p:extLst>
      <p:ext uri="{BB962C8B-B14F-4D97-AF65-F5344CB8AC3E}">
        <p14:creationId xmlns:p14="http://schemas.microsoft.com/office/powerpoint/2010/main" val="4068219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siness Card + CC-BY-NC-ND">
    <p:spTree>
      <p:nvGrpSpPr>
        <p:cNvPr id="1" name=""/>
        <p:cNvGrpSpPr/>
        <p:nvPr/>
      </p:nvGrpSpPr>
      <p:grpSpPr>
        <a:xfrm>
          <a:off x="0" y="0"/>
          <a:ext cx="0" cy="0"/>
          <a:chOff x="0" y="0"/>
          <a:chExt cx="0" cy="0"/>
        </a:xfrm>
      </p:grpSpPr>
      <p:pic>
        <p:nvPicPr>
          <p:cNvPr id="7" name="Picture 11" descr="delete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774701"/>
            <a:ext cx="9878484"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3361267" y="5221817"/>
            <a:ext cx="5173133" cy="395816"/>
            <a:chOff x="3448050" y="5069250"/>
            <a:chExt cx="5467350" cy="396000"/>
          </a:xfrm>
        </p:grpSpPr>
        <p:sp>
          <p:nvSpPr>
            <p:cNvPr id="9" name="TextBox 13"/>
            <p:cNvSpPr txBox="1">
              <a:spLocks noChangeArrowheads="1"/>
            </p:cNvSpPr>
            <p:nvPr/>
          </p:nvSpPr>
          <p:spPr bwMode="auto">
            <a:xfrm>
              <a:off x="3448050" y="5069250"/>
              <a:ext cx="5467350"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300">
                  <a:solidFill>
                    <a:schemeClr val="tx1"/>
                  </a:solidFill>
                  <a:latin typeface="Corbel" panose="020B0503020204020204" pitchFamily="34" charset="0"/>
                </a:defRPr>
              </a:lvl1pPr>
              <a:lvl2pPr marL="742950" indent="-285750">
                <a:defRPr sz="1300">
                  <a:solidFill>
                    <a:schemeClr val="tx1"/>
                  </a:solidFill>
                  <a:latin typeface="Corbel" panose="020B0503020204020204" pitchFamily="34" charset="0"/>
                </a:defRPr>
              </a:lvl2pPr>
              <a:lvl3pPr marL="1143000" indent="-228600">
                <a:defRPr sz="1300">
                  <a:solidFill>
                    <a:schemeClr val="tx1"/>
                  </a:solidFill>
                  <a:latin typeface="Corbel" panose="020B0503020204020204" pitchFamily="34" charset="0"/>
                </a:defRPr>
              </a:lvl3pPr>
              <a:lvl4pPr marL="1600200" indent="-228600">
                <a:defRPr sz="1300">
                  <a:solidFill>
                    <a:schemeClr val="tx1"/>
                  </a:solidFill>
                  <a:latin typeface="Corbel" panose="020B0503020204020204" pitchFamily="34" charset="0"/>
                </a:defRPr>
              </a:lvl4pPr>
              <a:lvl5pPr marL="2057400" indent="-228600">
                <a:defRPr sz="1300">
                  <a:solidFill>
                    <a:schemeClr val="tx1"/>
                  </a:solidFill>
                  <a:latin typeface="Corbel" panose="020B0503020204020204" pitchFamily="34" charset="0"/>
                </a:defRPr>
              </a:lvl5pPr>
              <a:lvl6pPr marL="2514600" indent="-228600" defTabSz="685800" fontAlgn="base">
                <a:spcBef>
                  <a:spcPct val="0"/>
                </a:spcBef>
                <a:spcAft>
                  <a:spcPct val="0"/>
                </a:spcAft>
                <a:defRPr sz="1300">
                  <a:solidFill>
                    <a:schemeClr val="tx1"/>
                  </a:solidFill>
                  <a:latin typeface="Corbel" panose="020B0503020204020204" pitchFamily="34" charset="0"/>
                </a:defRPr>
              </a:lvl6pPr>
              <a:lvl7pPr marL="2971800" indent="-228600" defTabSz="685800" fontAlgn="base">
                <a:spcBef>
                  <a:spcPct val="0"/>
                </a:spcBef>
                <a:spcAft>
                  <a:spcPct val="0"/>
                </a:spcAft>
                <a:defRPr sz="1300">
                  <a:solidFill>
                    <a:schemeClr val="tx1"/>
                  </a:solidFill>
                  <a:latin typeface="Corbel" panose="020B0503020204020204" pitchFamily="34" charset="0"/>
                </a:defRPr>
              </a:lvl7pPr>
              <a:lvl8pPr marL="3429000" indent="-228600" defTabSz="685800" fontAlgn="base">
                <a:spcBef>
                  <a:spcPct val="0"/>
                </a:spcBef>
                <a:spcAft>
                  <a:spcPct val="0"/>
                </a:spcAft>
                <a:defRPr sz="1300">
                  <a:solidFill>
                    <a:schemeClr val="tx1"/>
                  </a:solidFill>
                  <a:latin typeface="Corbel" panose="020B0503020204020204" pitchFamily="34" charset="0"/>
                </a:defRPr>
              </a:lvl8pPr>
              <a:lvl9pPr marL="3886200" indent="-228600" defTabSz="685800" fontAlgn="base">
                <a:spcBef>
                  <a:spcPct val="0"/>
                </a:spcBef>
                <a:spcAft>
                  <a:spcPct val="0"/>
                </a:spcAft>
                <a:defRPr sz="1300">
                  <a:solidFill>
                    <a:schemeClr val="tx1"/>
                  </a:solidFill>
                  <a:latin typeface="Corbel" panose="020B0503020204020204" pitchFamily="34" charset="0"/>
                </a:defRPr>
              </a:lvl9pPr>
            </a:lstStyle>
            <a:p>
              <a:pPr>
                <a:defRPr/>
              </a:pPr>
              <a:r>
                <a:rPr lang="en-GB" altLang="en-US" sz="2400" b="1">
                  <a:solidFill>
                    <a:schemeClr val="accent1"/>
                  </a:solidFill>
                  <a:ea typeface="+mn-ea"/>
                </a:rPr>
                <a:t>jisc.ac.uk</a:t>
              </a:r>
            </a:p>
          </p:txBody>
        </p:sp>
        <p:sp>
          <p:nvSpPr>
            <p:cNvPr id="10" name="Rectangle 9">
              <a:hlinkClick r:id="rId3"/>
            </p:cNvPr>
            <p:cNvSpPr/>
            <p:nvPr/>
          </p:nvSpPr>
          <p:spPr>
            <a:xfrm>
              <a:off x="3448050" y="5069250"/>
              <a:ext cx="546735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fontAlgn="auto">
                <a:spcBef>
                  <a:spcPts val="0"/>
                </a:spcBef>
                <a:spcAft>
                  <a:spcPts val="0"/>
                </a:spcAft>
                <a:defRPr/>
              </a:pPr>
              <a:endParaRPr lang="en-GB" sz="1351"/>
            </a:p>
          </p:txBody>
        </p:sp>
      </p:grpSp>
      <p:cxnSp>
        <p:nvCxnSpPr>
          <p:cNvPr id="11" name="Straight Connector 15"/>
          <p:cNvCxnSpPr>
            <a:cxnSpLocks noChangeShapeType="1"/>
          </p:cNvCxnSpPr>
          <p:nvPr/>
        </p:nvCxnSpPr>
        <p:spPr bwMode="auto">
          <a:xfrm>
            <a:off x="287867" y="64960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pic>
        <p:nvPicPr>
          <p:cNvPr id="12"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1" y="5750984"/>
            <a:ext cx="988484" cy="34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3"/>
          <p:cNvSpPr txBox="1">
            <a:spLocks/>
          </p:cNvSpPr>
          <p:nvPr/>
        </p:nvSpPr>
        <p:spPr>
          <a:xfrm>
            <a:off x="9601200" y="6161618"/>
            <a:ext cx="2302933" cy="270933"/>
          </a:xfrm>
          <a:prstGeom prst="rect">
            <a:avLst/>
          </a:prstGeom>
        </p:spPr>
        <p:txBody>
          <a:bodyPr lIns="0" tIns="0" rIns="0" bIns="0" anchor="ct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fontAlgn="auto">
              <a:spcAft>
                <a:spcPts val="0"/>
              </a:spcAft>
              <a:defRPr/>
            </a:pPr>
            <a:r>
              <a:rPr lang="en-GB" sz="1067"/>
              <a:t>Except where otherwise noted, this work is licensed under CC-BY-NC-ND</a:t>
            </a:r>
          </a:p>
        </p:txBody>
      </p:sp>
      <p:sp>
        <p:nvSpPr>
          <p:cNvPr id="2" name="Title 1"/>
          <p:cNvSpPr>
            <a:spLocks noGrp="1"/>
          </p:cNvSpPr>
          <p:nvPr>
            <p:ph type="title"/>
          </p:nvPr>
        </p:nvSpPr>
        <p:spPr/>
        <p:txBody>
          <a:bodyPr/>
          <a:lstStyle/>
          <a:p>
            <a:r>
              <a:rPr lang="en-GB" noProof="0"/>
              <a:t>Click to edit Master title style</a:t>
            </a:r>
          </a:p>
        </p:txBody>
      </p:sp>
      <p:sp>
        <p:nvSpPr>
          <p:cNvPr id="14" name="Text Placeholder 13"/>
          <p:cNvSpPr>
            <a:spLocks noGrp="1"/>
          </p:cNvSpPr>
          <p:nvPr>
            <p:ph type="body" sz="quarter" idx="14"/>
          </p:nvPr>
        </p:nvSpPr>
        <p:spPr>
          <a:xfrm>
            <a:off x="3362325" y="2886158"/>
            <a:ext cx="5172076" cy="332399"/>
          </a:xfrm>
          <a:prstGeom prst="rect">
            <a:avLst/>
          </a:prstGeom>
          <a:noFill/>
        </p:spPr>
        <p:txBody>
          <a:bodyPr>
            <a:noAutofit/>
          </a:bodyPr>
          <a:lstStyle>
            <a:lvl1pPr marL="0" indent="0">
              <a:buNone/>
              <a:defRPr sz="2400" b="1" baseline="0"/>
            </a:lvl1pPr>
          </a:lstStyle>
          <a:p>
            <a:pPr lvl="0"/>
            <a:r>
              <a:rPr lang="en-US" noProof="0"/>
              <a:t>Click to edit Master text styles</a:t>
            </a:r>
          </a:p>
        </p:txBody>
      </p:sp>
      <p:sp>
        <p:nvSpPr>
          <p:cNvPr id="15" name="Text Placeholder 13"/>
          <p:cNvSpPr>
            <a:spLocks noGrp="1"/>
          </p:cNvSpPr>
          <p:nvPr>
            <p:ph type="body" sz="quarter" idx="15"/>
          </p:nvPr>
        </p:nvSpPr>
        <p:spPr>
          <a:xfrm>
            <a:off x="3362325" y="3600979"/>
            <a:ext cx="5172076" cy="332399"/>
          </a:xfrm>
          <a:prstGeom prst="rect">
            <a:avLst/>
          </a:prstGeom>
          <a:noFill/>
        </p:spPr>
        <p:txBody>
          <a:bodyPr>
            <a:noAutofit/>
          </a:bodyPr>
          <a:lstStyle>
            <a:lvl1pPr marL="0" indent="0">
              <a:buNone/>
              <a:defRPr sz="2400" b="0" baseline="0"/>
            </a:lvl1pPr>
          </a:lstStyle>
          <a:p>
            <a:pPr lvl="0"/>
            <a:r>
              <a:rPr lang="en-US" noProof="0"/>
              <a:t>Click to edit Master text styles</a:t>
            </a:r>
          </a:p>
        </p:txBody>
      </p:sp>
      <p:sp>
        <p:nvSpPr>
          <p:cNvPr id="16" name="Text Placeholder 13"/>
          <p:cNvSpPr>
            <a:spLocks noGrp="1"/>
          </p:cNvSpPr>
          <p:nvPr>
            <p:ph type="body" sz="quarter" idx="16"/>
          </p:nvPr>
        </p:nvSpPr>
        <p:spPr>
          <a:xfrm>
            <a:off x="3362325" y="4052895"/>
            <a:ext cx="5172076" cy="332399"/>
          </a:xfrm>
          <a:prstGeom prst="rect">
            <a:avLst/>
          </a:prstGeom>
          <a:noFill/>
        </p:spPr>
        <p:txBody>
          <a:bodyPr>
            <a:noAutofit/>
          </a:bodyPr>
          <a:lstStyle>
            <a:lvl1pPr marL="0" indent="0">
              <a:buNone/>
              <a:defRPr sz="2400" b="0" baseline="0"/>
            </a:lvl1pPr>
          </a:lstStyle>
          <a:p>
            <a:pPr lvl="0"/>
            <a:r>
              <a:rPr lang="en-US" noProof="0"/>
              <a:t>Click to edit Master text styles</a:t>
            </a:r>
          </a:p>
        </p:txBody>
      </p:sp>
      <p:sp>
        <p:nvSpPr>
          <p:cNvPr id="17" name="Text Placeholder 13"/>
          <p:cNvSpPr>
            <a:spLocks noGrp="1"/>
          </p:cNvSpPr>
          <p:nvPr>
            <p:ph type="body" sz="quarter" idx="17"/>
          </p:nvPr>
        </p:nvSpPr>
        <p:spPr>
          <a:xfrm>
            <a:off x="3362325" y="4504811"/>
            <a:ext cx="5172076" cy="332399"/>
          </a:xfrm>
          <a:prstGeom prst="rect">
            <a:avLst/>
          </a:prstGeom>
          <a:noFill/>
        </p:spPr>
        <p:txBody>
          <a:bodyPr>
            <a:noAutofit/>
          </a:bodyPr>
          <a:lstStyle>
            <a:lvl1pPr marL="0" indent="0">
              <a:buNone/>
              <a:defRPr sz="2400" b="1" baseline="0">
                <a:solidFill>
                  <a:schemeClr val="accent1"/>
                </a:solidFill>
              </a:defRPr>
            </a:lvl1pPr>
          </a:lstStyle>
          <a:p>
            <a:pPr lvl="0"/>
            <a:r>
              <a:rPr lang="en-US" noProof="0"/>
              <a:t>Click to edit Master text styles</a:t>
            </a:r>
          </a:p>
        </p:txBody>
      </p:sp>
      <p:sp>
        <p:nvSpPr>
          <p:cNvPr id="18" name="Date Placeholder 2"/>
          <p:cNvSpPr>
            <a:spLocks noGrp="1"/>
          </p:cNvSpPr>
          <p:nvPr>
            <p:ph type="dt" sz="half" idx="18"/>
          </p:nvPr>
        </p:nvSpPr>
        <p:spPr/>
        <p:txBody>
          <a:bodyPr/>
          <a:lstStyle>
            <a:lvl1pPr>
              <a:defRPr/>
            </a:lvl1pPr>
          </a:lstStyle>
          <a:p>
            <a:r>
              <a:rPr lang="en-US" altLang="en-US"/>
              <a:t>01/05/2018</a:t>
            </a:r>
            <a:endParaRPr lang="en-GB" altLang="en-US"/>
          </a:p>
        </p:txBody>
      </p:sp>
      <p:sp>
        <p:nvSpPr>
          <p:cNvPr id="19" name="Footer Placeholder 3"/>
          <p:cNvSpPr>
            <a:spLocks noGrp="1"/>
          </p:cNvSpPr>
          <p:nvPr>
            <p:ph type="ftr" sz="quarter" idx="19"/>
          </p:nvPr>
        </p:nvSpPr>
        <p:spPr/>
        <p:txBody>
          <a:bodyPr/>
          <a:lstStyle>
            <a:lvl1pPr>
              <a:defRPr/>
            </a:lvl1pPr>
          </a:lstStyle>
          <a:p>
            <a:pPr>
              <a:defRPr/>
            </a:pPr>
            <a:endParaRPr lang="en-GB"/>
          </a:p>
        </p:txBody>
      </p:sp>
      <p:sp>
        <p:nvSpPr>
          <p:cNvPr id="20" name="Slide Number Placeholder 4"/>
          <p:cNvSpPr>
            <a:spLocks noGrp="1"/>
          </p:cNvSpPr>
          <p:nvPr>
            <p:ph type="sldNum" sz="quarter" idx="20"/>
          </p:nvPr>
        </p:nvSpPr>
        <p:spPr/>
        <p:txBody>
          <a:bodyPr/>
          <a:lstStyle>
            <a:lvl1pPr>
              <a:defRPr/>
            </a:lvl1pPr>
          </a:lstStyle>
          <a:p>
            <a:fld id="{FCE4F7C7-D6FE-44E4-9900-BAE24C76E491}" type="slidenum">
              <a:rPr lang="en-GB" altLang="en-US"/>
              <a:pPr/>
              <a:t>‹#›</a:t>
            </a:fld>
            <a:endParaRPr lang="en-GB" altLang="en-US"/>
          </a:p>
        </p:txBody>
      </p:sp>
    </p:spTree>
    <p:extLst>
      <p:ext uri="{BB962C8B-B14F-4D97-AF65-F5344CB8AC3E}">
        <p14:creationId xmlns:p14="http://schemas.microsoft.com/office/powerpoint/2010/main" val="7238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1534585" y="2832099"/>
            <a:ext cx="8114388" cy="596900"/>
          </a:xfrm>
        </p:spPr>
        <p:txBody>
          <a:bodyPr/>
          <a:lstStyle>
            <a:lvl1pPr>
              <a:defRPr/>
            </a:lvl1pPr>
          </a:lstStyle>
          <a:p>
            <a:r>
              <a:rPr lang="en-US" noProof="0"/>
              <a:t>Click to edit Master title style</a:t>
            </a:r>
            <a:endParaRPr lang="en-GB" noProof="0" dirty="0"/>
          </a:p>
        </p:txBody>
      </p:sp>
      <p:sp>
        <p:nvSpPr>
          <p:cNvPr id="8" name="Text Placeholder 7"/>
          <p:cNvSpPr>
            <a:spLocks noGrp="1"/>
          </p:cNvSpPr>
          <p:nvPr>
            <p:ph type="body" sz="quarter" idx="13"/>
          </p:nvPr>
        </p:nvSpPr>
        <p:spPr>
          <a:xfrm>
            <a:off x="1534585" y="3387964"/>
            <a:ext cx="8114388" cy="410369"/>
          </a:xfrm>
          <a:prstGeom prst="rect">
            <a:avLst/>
          </a:prstGeom>
        </p:spPr>
        <p:txBody>
          <a:bodyPr wrap="square" lIns="0" tIns="0" rIns="0" bIns="0" anchor="b" anchorCtr="0">
            <a:noAutofit/>
          </a:bodyPr>
          <a:lstStyle>
            <a:lvl1pPr marL="0" indent="0">
              <a:lnSpc>
                <a:spcPct val="100000"/>
              </a:lnSpc>
              <a:spcBef>
                <a:spcPts val="2400"/>
              </a:spcBef>
              <a:buNone/>
              <a:defRPr sz="2667"/>
            </a:lvl1pPr>
          </a:lstStyle>
          <a:p>
            <a:pPr lvl="0"/>
            <a:r>
              <a:rPr lang="en-US" noProof="0"/>
              <a:t>Click to edit Master text styles</a:t>
            </a:r>
          </a:p>
        </p:txBody>
      </p:sp>
      <p:sp>
        <p:nvSpPr>
          <p:cNvPr id="4" name="Date Placeholder 3"/>
          <p:cNvSpPr>
            <a:spLocks noGrp="1"/>
          </p:cNvSpPr>
          <p:nvPr>
            <p:ph type="dt" sz="half" idx="14"/>
          </p:nvPr>
        </p:nvSpPr>
        <p:spPr/>
        <p:txBody>
          <a:bodyPr/>
          <a:lstStyle>
            <a:lvl1pPr>
              <a:defRPr/>
            </a:lvl1pPr>
          </a:lstStyle>
          <a:p>
            <a:r>
              <a:rPr lang="en-US" altLang="en-US"/>
              <a:t>01/05/2018</a:t>
            </a:r>
            <a:endParaRPr lang="en-GB" altLang="en-US"/>
          </a:p>
        </p:txBody>
      </p:sp>
      <p:sp>
        <p:nvSpPr>
          <p:cNvPr id="5" name="Footer Placeholder 4"/>
          <p:cNvSpPr>
            <a:spLocks noGrp="1"/>
          </p:cNvSpPr>
          <p:nvPr>
            <p:ph type="ftr" sz="quarter" idx="15"/>
          </p:nvPr>
        </p:nvSpPr>
        <p:spPr/>
        <p:txBody>
          <a:bodyPr/>
          <a:lstStyle>
            <a:lvl1pPr>
              <a:defRPr/>
            </a:lvl1pPr>
          </a:lstStyle>
          <a:p>
            <a:pPr>
              <a:defRPr/>
            </a:pPr>
            <a:endParaRPr lang="en-GB" dirty="0"/>
          </a:p>
        </p:txBody>
      </p:sp>
      <p:sp>
        <p:nvSpPr>
          <p:cNvPr id="6" name="Slide Number Placeholder 5"/>
          <p:cNvSpPr>
            <a:spLocks noGrp="1"/>
          </p:cNvSpPr>
          <p:nvPr>
            <p:ph type="sldNum" sz="quarter" idx="16"/>
          </p:nvPr>
        </p:nvSpPr>
        <p:spPr/>
        <p:txBody>
          <a:bodyPr/>
          <a:lstStyle>
            <a:lvl1pPr>
              <a:defRPr/>
            </a:lvl1pPr>
          </a:lstStyle>
          <a:p>
            <a:fld id="{9B484700-00D0-421D-8B94-E92C6AA6752E}" type="slidenum">
              <a:rPr lang="en-GB" altLang="en-US"/>
              <a:pPr/>
              <a:t>‹#›</a:t>
            </a:fld>
            <a:endParaRPr lang="en-GB" altLang="en-US"/>
          </a:p>
        </p:txBody>
      </p:sp>
    </p:spTree>
    <p:extLst>
      <p:ext uri="{BB962C8B-B14F-4D97-AF65-F5344CB8AC3E}">
        <p14:creationId xmlns:p14="http://schemas.microsoft.com/office/powerpoint/2010/main" val="2706511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pact Divider">
    <p:spTree>
      <p:nvGrpSpPr>
        <p:cNvPr id="1" name=""/>
        <p:cNvGrpSpPr/>
        <p:nvPr/>
      </p:nvGrpSpPr>
      <p:grpSpPr>
        <a:xfrm>
          <a:off x="0" y="0"/>
          <a:ext cx="0" cy="0"/>
          <a:chOff x="0" y="0"/>
          <a:chExt cx="0" cy="0"/>
        </a:xfrm>
      </p:grpSpPr>
      <p:sp>
        <p:nvSpPr>
          <p:cNvPr id="2" name="Title 1"/>
          <p:cNvSpPr>
            <a:spLocks noGrp="1"/>
          </p:cNvSpPr>
          <p:nvPr>
            <p:ph type="title"/>
          </p:nvPr>
        </p:nvSpPr>
        <p:spPr>
          <a:xfrm>
            <a:off x="1534585" y="2911936"/>
            <a:ext cx="9122833" cy="1036800"/>
          </a:xfrm>
          <a:noFill/>
        </p:spPr>
        <p:txBody>
          <a:bodyPr rtlCol="0" anchorCtr="1">
            <a:noAutofit/>
          </a:bodyPr>
          <a:lstStyle>
            <a:lvl1pPr algn="ctr">
              <a:defRPr lang="en-GB" sz="3733" b="1">
                <a:solidFill>
                  <a:srgbClr val="B71A8B"/>
                </a:solidFill>
                <a:latin typeface="+mn-lt"/>
                <a:ea typeface="+mn-ea"/>
                <a:cs typeface="+mn-cs"/>
              </a:defRPr>
            </a:lvl1pPr>
          </a:lstStyle>
          <a:p>
            <a:pPr lvl="0"/>
            <a:r>
              <a:rPr lang="en-US" dirty="0"/>
              <a:t>Click to edit Master title</a:t>
            </a:r>
            <a:endParaRPr lang="en-GB" dirty="0"/>
          </a:p>
        </p:txBody>
      </p:sp>
      <p:sp>
        <p:nvSpPr>
          <p:cNvPr id="3" name="Date Placeholder 3"/>
          <p:cNvSpPr>
            <a:spLocks noGrp="1"/>
          </p:cNvSpPr>
          <p:nvPr>
            <p:ph type="dt" sz="half" idx="10"/>
          </p:nvPr>
        </p:nvSpPr>
        <p:spPr/>
        <p:txBody>
          <a:bodyPr/>
          <a:lstStyle>
            <a:lvl1pPr>
              <a:defRPr/>
            </a:lvl1pPr>
          </a:lstStyle>
          <a:p>
            <a:r>
              <a:rPr lang="en-US" altLang="en-US"/>
              <a:t>01/05/2018</a:t>
            </a:r>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fld id="{0D45DD56-2FFC-4E02-9BD6-E1DBFD9AE158}" type="slidenum">
              <a:rPr lang="en-GB" altLang="en-US"/>
              <a:pPr/>
              <a:t>‹#›</a:t>
            </a:fld>
            <a:endParaRPr lang="en-GB" altLang="en-US"/>
          </a:p>
        </p:txBody>
      </p:sp>
    </p:spTree>
    <p:extLst>
      <p:ext uri="{BB962C8B-B14F-4D97-AF65-F5344CB8AC3E}">
        <p14:creationId xmlns:p14="http://schemas.microsoft.com/office/powerpoint/2010/main" val="3476904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Image Cover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7" name="Text Placeholder 6"/>
          <p:cNvSpPr>
            <a:spLocks noGrp="1"/>
          </p:cNvSpPr>
          <p:nvPr>
            <p:ph type="body" sz="quarter" idx="13"/>
          </p:nvPr>
        </p:nvSpPr>
        <p:spPr>
          <a:xfrm>
            <a:off x="1824567" y="5163866"/>
            <a:ext cx="8832851" cy="258532"/>
          </a:xfrm>
          <a:prstGeom prst="rect">
            <a:avLst/>
          </a:prstGeom>
        </p:spPr>
        <p:txBody>
          <a:bodyPr lIns="0" tIns="0" rIns="0" bIns="0">
            <a:noAutofit/>
          </a:bodyPr>
          <a:lstStyle>
            <a:lvl1pPr marL="0" indent="0">
              <a:buNone/>
              <a:defRPr sz="1867">
                <a:solidFill>
                  <a:schemeClr val="bg1"/>
                </a:solidFill>
              </a:defRPr>
            </a:lvl1pPr>
            <a:lvl2pPr marL="287993" indent="0">
              <a:buNone/>
              <a:defRPr sz="1400"/>
            </a:lvl2pPr>
            <a:lvl3pPr marL="575986" indent="0">
              <a:buNone/>
              <a:defRPr sz="1400"/>
            </a:lvl3pPr>
            <a:lvl4pPr marL="863978" indent="0">
              <a:buNone/>
              <a:defRPr sz="1400"/>
            </a:lvl4pPr>
            <a:lvl5pPr marL="1151971" indent="0">
              <a:buNone/>
              <a:defRPr sz="1400"/>
            </a:lvl5pPr>
          </a:lstStyle>
          <a:p>
            <a:pPr lvl="0"/>
            <a:r>
              <a:rPr lang="en-US" noProof="0"/>
              <a:t>Click to edit Master text styles</a:t>
            </a:r>
          </a:p>
        </p:txBody>
      </p:sp>
      <p:sp>
        <p:nvSpPr>
          <p:cNvPr id="8" name="Text Placeholder 8"/>
          <p:cNvSpPr>
            <a:spLocks noGrp="1"/>
          </p:cNvSpPr>
          <p:nvPr>
            <p:ph type="body" sz="quarter" idx="15"/>
          </p:nvPr>
        </p:nvSpPr>
        <p:spPr>
          <a:xfrm>
            <a:off x="288000" y="1173000"/>
            <a:ext cx="8640000" cy="2879635"/>
          </a:xfrm>
          <a:prstGeom prst="rect">
            <a:avLst/>
          </a:prstGeom>
          <a:solidFill>
            <a:srgbClr val="FFFFFF">
              <a:alpha val="61176"/>
            </a:srgbClr>
          </a:solidFill>
        </p:spPr>
        <p:txBody>
          <a:bodyPr/>
          <a:lstStyle>
            <a:lvl1pPr marL="0" marR="0" indent="0" algn="l" defTabSz="914377" rtl="0" eaLnBrk="1" fontAlgn="auto" latinLnBrk="0" hangingPunct="1">
              <a:lnSpc>
                <a:spcPct val="90000"/>
              </a:lnSpc>
              <a:spcBef>
                <a:spcPts val="1200"/>
              </a:spcBef>
              <a:spcAft>
                <a:spcPts val="0"/>
              </a:spcAft>
              <a:buClr>
                <a:schemeClr val="accent1"/>
              </a:buClr>
              <a:buSzPct val="120000"/>
              <a:buFont typeface="Corbel" panose="020B0503020204020204" pitchFamily="34" charset="0"/>
              <a:buNone/>
              <a:tabLst/>
              <a:defRPr lang="en-GB" sz="2133" b="0" i="0" baseline="0" noProof="0" dirty="0">
                <a:sym typeface="Wingdings" panose="05000000000000000000" pitchFamily="2" charset="2"/>
              </a:defRPr>
            </a:lvl1pPr>
          </a:lstStyle>
          <a:p>
            <a:pPr lvl="0"/>
            <a:r>
              <a:rPr lang="en-US" noProof="0"/>
              <a:t>Click to edit Master text styles</a:t>
            </a:r>
          </a:p>
        </p:txBody>
      </p:sp>
      <p:sp>
        <p:nvSpPr>
          <p:cNvPr id="5" name="Date Placeholder 3"/>
          <p:cNvSpPr>
            <a:spLocks noGrp="1"/>
          </p:cNvSpPr>
          <p:nvPr>
            <p:ph type="dt" sz="half" idx="16"/>
          </p:nvPr>
        </p:nvSpPr>
        <p:spPr/>
        <p:txBody>
          <a:bodyPr/>
          <a:lstStyle>
            <a:lvl1pPr>
              <a:defRPr/>
            </a:lvl1pPr>
          </a:lstStyle>
          <a:p>
            <a:r>
              <a:rPr lang="en-US" altLang="en-US"/>
              <a:t>01/05/2018</a:t>
            </a:r>
            <a:endParaRPr lang="en-GB" altLang="en-US"/>
          </a:p>
        </p:txBody>
      </p:sp>
    </p:spTree>
    <p:extLst>
      <p:ext uri="{BB962C8B-B14F-4D97-AF65-F5344CB8AC3E}">
        <p14:creationId xmlns:p14="http://schemas.microsoft.com/office/powerpoint/2010/main" val="542945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Image Cover (Placeholder)">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2013_Jisc_Logo_RGB300(26m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67" y="0"/>
            <a:ext cx="1248833"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1672168" y="4436534"/>
            <a:ext cx="10519833" cy="1200151"/>
          </a:xfrm>
          <a:prstGeom prst="rect">
            <a:avLst/>
          </a:prstGeom>
          <a:solidFill>
            <a:srgbClr val="E04A10"/>
          </a:solidFill>
          <a:ln>
            <a:noFill/>
          </a:ln>
          <a:extLst/>
        </p:spPr>
        <p:txBody>
          <a:bodyPr lIns="91440" tIns="45720" rIns="91440" bIns="45720"/>
          <a:lstStyle/>
          <a:p>
            <a:pPr fontAlgn="auto">
              <a:spcBef>
                <a:spcPts val="0"/>
              </a:spcBef>
              <a:spcAft>
                <a:spcPts val="0"/>
              </a:spcAft>
              <a:defRPr/>
            </a:pPr>
            <a:endParaRPr lang="en-GB" sz="1800" kern="0">
              <a:solidFill>
                <a:sysClr val="windowText" lastClr="000000"/>
              </a:solidFill>
              <a:latin typeface="+mn-lt"/>
              <a:ea typeface="+mn-ea"/>
            </a:endParaRPr>
          </a:p>
        </p:txBody>
      </p:sp>
      <p:sp>
        <p:nvSpPr>
          <p:cNvPr id="8" name="Rectangle 7"/>
          <p:cNvSpPr>
            <a:spLocks noChangeArrowheads="1"/>
          </p:cNvSpPr>
          <p:nvPr/>
        </p:nvSpPr>
        <p:spPr bwMode="auto">
          <a:xfrm>
            <a:off x="0" y="4341284"/>
            <a:ext cx="1534584" cy="1200149"/>
          </a:xfrm>
          <a:prstGeom prst="rect">
            <a:avLst/>
          </a:prstGeom>
          <a:solidFill>
            <a:srgbClr val="E04A10"/>
          </a:solidFill>
          <a:ln>
            <a:noFill/>
          </a:ln>
          <a:effectLst/>
          <a:extLst/>
        </p:spPr>
        <p:txBody>
          <a:bodyPr lIns="91440" tIns="45720" rIns="91440" bIns="45720"/>
          <a:lstStyle/>
          <a:p>
            <a:pPr fontAlgn="auto">
              <a:spcBef>
                <a:spcPts val="0"/>
              </a:spcBef>
              <a:spcAft>
                <a:spcPts val="0"/>
              </a:spcAft>
              <a:defRPr/>
            </a:pPr>
            <a:endParaRPr lang="en-GB" sz="1800" kern="0">
              <a:solidFill>
                <a:sysClr val="windowText" lastClr="000000"/>
              </a:solidFill>
              <a:latin typeface="+mn-lt"/>
              <a:ea typeface="+mn-ea"/>
            </a:endParaRPr>
          </a:p>
        </p:txBody>
      </p:sp>
      <p:sp>
        <p:nvSpPr>
          <p:cNvPr id="9" name="Parallelogram 8"/>
          <p:cNvSpPr/>
          <p:nvPr/>
        </p:nvSpPr>
        <p:spPr>
          <a:xfrm rot="16200000">
            <a:off x="958851" y="4917018"/>
            <a:ext cx="1295400" cy="143933"/>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1" name="Text Placeholder 8"/>
          <p:cNvSpPr>
            <a:spLocks noGrp="1"/>
          </p:cNvSpPr>
          <p:nvPr>
            <p:ph type="body" sz="quarter" idx="14"/>
          </p:nvPr>
        </p:nvSpPr>
        <p:spPr>
          <a:xfrm>
            <a:off x="288000" y="1173000"/>
            <a:ext cx="8640000" cy="2879635"/>
          </a:xfrm>
          <a:prstGeom prst="rect">
            <a:avLst/>
          </a:prstGeom>
          <a:solidFill>
            <a:srgbClr val="FFFFFF">
              <a:alpha val="61176"/>
            </a:srgbClr>
          </a:solidFill>
        </p:spPr>
        <p:txBody>
          <a:bodyPr/>
          <a:lstStyle>
            <a:lvl1pPr>
              <a:defRPr lang="en-GB" sz="2400" b="0" i="0" baseline="0" noProof="0" dirty="0">
                <a:sym typeface="Wingdings" panose="05000000000000000000" pitchFamily="2" charset="2"/>
              </a:defRPr>
            </a:lvl1pPr>
          </a:lstStyle>
          <a:p>
            <a:pPr lvl="0"/>
            <a:r>
              <a:rPr lang="en-US" noProof="0"/>
              <a:t>Click to edit Master text styles</a:t>
            </a:r>
          </a:p>
          <a:p>
            <a:pPr lvl="1"/>
            <a:r>
              <a:rPr lang="en-US" noProof="0"/>
              <a:t>Second level</a:t>
            </a:r>
          </a:p>
        </p:txBody>
      </p:sp>
      <p:sp>
        <p:nvSpPr>
          <p:cNvPr id="2" name="Title 1"/>
          <p:cNvSpPr>
            <a:spLocks noGrp="1"/>
          </p:cNvSpPr>
          <p:nvPr>
            <p:ph type="title"/>
          </p:nvPr>
        </p:nvSpPr>
        <p:spPr/>
        <p:txBody>
          <a:bodyPr/>
          <a:lstStyle/>
          <a:p>
            <a:r>
              <a:rPr lang="en-GB" noProof="0"/>
              <a:t>Click to edit Master title style</a:t>
            </a:r>
          </a:p>
        </p:txBody>
      </p:sp>
      <p:sp>
        <p:nvSpPr>
          <p:cNvPr id="17" name="Text Placeholder 6"/>
          <p:cNvSpPr>
            <a:spLocks noGrp="1"/>
          </p:cNvSpPr>
          <p:nvPr>
            <p:ph type="body" sz="quarter" idx="13"/>
          </p:nvPr>
        </p:nvSpPr>
        <p:spPr>
          <a:xfrm>
            <a:off x="1824567" y="5163866"/>
            <a:ext cx="8832851" cy="258532"/>
          </a:xfrm>
          <a:prstGeom prst="rect">
            <a:avLst/>
          </a:prstGeom>
        </p:spPr>
        <p:txBody>
          <a:bodyPr lIns="0" tIns="0" rIns="0" bIns="0">
            <a:noAutofit/>
          </a:bodyPr>
          <a:lstStyle>
            <a:lvl1pPr marL="0" indent="0">
              <a:buNone/>
              <a:defRPr sz="1867">
                <a:solidFill>
                  <a:schemeClr val="bg1"/>
                </a:solidFill>
              </a:defRPr>
            </a:lvl1pPr>
            <a:lvl2pPr marL="287993" indent="0">
              <a:buNone/>
              <a:defRPr sz="1400"/>
            </a:lvl2pPr>
            <a:lvl3pPr marL="575986" indent="0">
              <a:buNone/>
              <a:defRPr sz="1400"/>
            </a:lvl3pPr>
            <a:lvl4pPr marL="863978" indent="0">
              <a:buNone/>
              <a:defRPr sz="1400"/>
            </a:lvl4pPr>
            <a:lvl5pPr marL="1151971" indent="0">
              <a:buNone/>
              <a:defRPr sz="1400"/>
            </a:lvl5pPr>
          </a:lstStyle>
          <a:p>
            <a:pPr lvl="0"/>
            <a:r>
              <a:rPr lang="en-US" noProof="0"/>
              <a:t>Click to edit Master text styles</a:t>
            </a:r>
          </a:p>
        </p:txBody>
      </p:sp>
      <p:sp>
        <p:nvSpPr>
          <p:cNvPr id="10" name="Date Placeholder 3"/>
          <p:cNvSpPr>
            <a:spLocks noGrp="1"/>
          </p:cNvSpPr>
          <p:nvPr>
            <p:ph type="dt" sz="half" idx="15"/>
          </p:nvPr>
        </p:nvSpPr>
        <p:spPr/>
        <p:txBody>
          <a:bodyPr/>
          <a:lstStyle>
            <a:lvl1pPr>
              <a:defRPr/>
            </a:lvl1pPr>
          </a:lstStyle>
          <a:p>
            <a:r>
              <a:rPr lang="en-US" altLang="en-US"/>
              <a:t>01/05/2018</a:t>
            </a:r>
            <a:endParaRPr lang="en-GB" altLang="en-US"/>
          </a:p>
        </p:txBody>
      </p:sp>
    </p:spTree>
    <p:extLst>
      <p:ext uri="{BB962C8B-B14F-4D97-AF65-F5344CB8AC3E}">
        <p14:creationId xmlns:p14="http://schemas.microsoft.com/office/powerpoint/2010/main" val="3339432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8" y="1172633"/>
            <a:ext cx="11616265" cy="5137152"/>
          </a:xfrm>
        </p:spPr>
        <p:txBody>
          <a:bodyPr lIns="0" tIns="0" rIns="0" bIns="0">
            <a:noAutofit/>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4"/>
          </p:nvPr>
        </p:nvSpPr>
        <p:spPr/>
        <p:txBody>
          <a:bodyPr/>
          <a:lstStyle/>
          <a:p>
            <a:r>
              <a:rPr lang="en-US" noProof="0"/>
              <a:t>01/05/2018</a:t>
            </a:r>
            <a:endParaRPr lang="en-GB" noProof="0" dirty="0"/>
          </a:p>
        </p:txBody>
      </p:sp>
      <p:sp>
        <p:nvSpPr>
          <p:cNvPr id="4" name="Footer Placeholder 3"/>
          <p:cNvSpPr>
            <a:spLocks noGrp="1"/>
          </p:cNvSpPr>
          <p:nvPr>
            <p:ph type="ftr" sz="quarter" idx="15"/>
          </p:nvPr>
        </p:nvSpPr>
        <p:spPr/>
        <p:txBody>
          <a:bodyPr/>
          <a:lstStyle/>
          <a:p>
            <a:endParaRPr lang="en-GB" noProof="0" dirty="0"/>
          </a:p>
        </p:txBody>
      </p:sp>
      <p:sp>
        <p:nvSpPr>
          <p:cNvPr id="5" name="Slide Number Placeholder 4"/>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14901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87867" y="1172633"/>
            <a:ext cx="5471583" cy="5137153"/>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Content Placeholder 6"/>
          <p:cNvSpPr>
            <a:spLocks noGrp="1"/>
          </p:cNvSpPr>
          <p:nvPr>
            <p:ph sz="quarter" idx="14"/>
          </p:nvPr>
        </p:nvSpPr>
        <p:spPr>
          <a:xfrm>
            <a:off x="6432552" y="1172633"/>
            <a:ext cx="5471581" cy="5137152"/>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3"/>
          <p:cNvSpPr>
            <a:spLocks noGrp="1"/>
          </p:cNvSpPr>
          <p:nvPr>
            <p:ph type="dt" sz="half" idx="15"/>
          </p:nvPr>
        </p:nvSpPr>
        <p:spPr/>
        <p:txBody>
          <a:bodyPr/>
          <a:lstStyle>
            <a:lvl1pPr>
              <a:defRPr/>
            </a:lvl1pPr>
          </a:lstStyle>
          <a:p>
            <a:r>
              <a:rPr lang="en-US" altLang="en-US"/>
              <a:t>01/05/2018</a:t>
            </a:r>
            <a:endParaRPr lang="en-GB" altLang="en-US"/>
          </a:p>
        </p:txBody>
      </p:sp>
      <p:sp>
        <p:nvSpPr>
          <p:cNvPr id="6" name="Footer Placeholder 4"/>
          <p:cNvSpPr>
            <a:spLocks noGrp="1"/>
          </p:cNvSpPr>
          <p:nvPr>
            <p:ph type="ftr" sz="quarter" idx="16"/>
          </p:nvPr>
        </p:nvSpPr>
        <p:spPr/>
        <p:txBody>
          <a:bodyPr/>
          <a:lstStyle>
            <a:lvl1pPr>
              <a:defRPr/>
            </a:lvl1pPr>
          </a:lstStyle>
          <a:p>
            <a:pPr>
              <a:defRPr/>
            </a:pPr>
            <a:endParaRPr lang="en-GB"/>
          </a:p>
        </p:txBody>
      </p:sp>
      <p:sp>
        <p:nvSpPr>
          <p:cNvPr id="9" name="Slide Number Placeholder 5"/>
          <p:cNvSpPr>
            <a:spLocks noGrp="1"/>
          </p:cNvSpPr>
          <p:nvPr>
            <p:ph type="sldNum" sz="quarter" idx="17"/>
          </p:nvPr>
        </p:nvSpPr>
        <p:spPr/>
        <p:txBody>
          <a:bodyPr/>
          <a:lstStyle>
            <a:lvl1pPr>
              <a:defRPr/>
            </a:lvl1pPr>
          </a:lstStyle>
          <a:p>
            <a:fld id="{75AA9971-255F-4E64-9876-58E3C9899234}" type="slidenum">
              <a:rPr lang="en-GB" altLang="en-US"/>
              <a:pPr/>
              <a:t>‹#›</a:t>
            </a:fld>
            <a:endParaRPr lang="en-GB" altLang="en-US"/>
          </a:p>
        </p:txBody>
      </p:sp>
    </p:spTree>
    <p:extLst>
      <p:ext uri="{BB962C8B-B14F-4D97-AF65-F5344CB8AC3E}">
        <p14:creationId xmlns:p14="http://schemas.microsoft.com/office/powerpoint/2010/main" val="3491048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7" y="1172633"/>
            <a:ext cx="5471583" cy="5137153"/>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Content Placeholder 6"/>
          <p:cNvSpPr>
            <a:spLocks noGrp="1"/>
          </p:cNvSpPr>
          <p:nvPr>
            <p:ph sz="quarter" idx="14"/>
          </p:nvPr>
        </p:nvSpPr>
        <p:spPr>
          <a:xfrm>
            <a:off x="6432552" y="1172633"/>
            <a:ext cx="5471581" cy="5137152"/>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5"/>
          </p:nvPr>
        </p:nvSpPr>
        <p:spPr/>
        <p:txBody>
          <a:bodyPr/>
          <a:lstStyle/>
          <a:p>
            <a:r>
              <a:rPr lang="en-US" noProof="0"/>
              <a:t>01/05/2018</a:t>
            </a:r>
            <a:endParaRPr lang="en-GB" noProof="0" dirty="0"/>
          </a:p>
        </p:txBody>
      </p:sp>
      <p:sp>
        <p:nvSpPr>
          <p:cNvPr id="4" name="Footer Placeholder 3"/>
          <p:cNvSpPr>
            <a:spLocks noGrp="1"/>
          </p:cNvSpPr>
          <p:nvPr>
            <p:ph type="ftr" sz="quarter" idx="16"/>
          </p:nvPr>
        </p:nvSpPr>
        <p:spPr/>
        <p:txBody>
          <a:bodyPr/>
          <a:lstStyle/>
          <a:p>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40479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7" y="1172633"/>
            <a:ext cx="5471460" cy="5137152"/>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Content Placeholder 6"/>
          <p:cNvSpPr>
            <a:spLocks noGrp="1"/>
          </p:cNvSpPr>
          <p:nvPr>
            <p:ph sz="quarter" idx="14"/>
          </p:nvPr>
        </p:nvSpPr>
        <p:spPr>
          <a:xfrm>
            <a:off x="6432550" y="1172634"/>
            <a:ext cx="5471583" cy="2256367"/>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Content Placeholder 6"/>
          <p:cNvSpPr>
            <a:spLocks noGrp="1"/>
          </p:cNvSpPr>
          <p:nvPr>
            <p:ph sz="quarter" idx="15"/>
          </p:nvPr>
        </p:nvSpPr>
        <p:spPr>
          <a:xfrm>
            <a:off x="6432602" y="4053785"/>
            <a:ext cx="5471532" cy="2256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6"/>
          </p:nvPr>
        </p:nvSpPr>
        <p:spPr/>
        <p:txBody>
          <a:bodyPr/>
          <a:lstStyle/>
          <a:p>
            <a:r>
              <a:rPr lang="en-US" noProof="0"/>
              <a:t>01/05/2018</a:t>
            </a:r>
            <a:endParaRPr lang="en-GB" noProof="0" dirty="0"/>
          </a:p>
        </p:txBody>
      </p:sp>
      <p:sp>
        <p:nvSpPr>
          <p:cNvPr id="4" name="Footer Placeholder 3"/>
          <p:cNvSpPr>
            <a:spLocks noGrp="1"/>
          </p:cNvSpPr>
          <p:nvPr>
            <p:ph type="ftr" sz="quarter" idx="17"/>
          </p:nvPr>
        </p:nvSpPr>
        <p:spPr/>
        <p:txBody>
          <a:bodyPr/>
          <a:lstStyle/>
          <a:p>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39732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9" y="1845734"/>
            <a:ext cx="11616264" cy="4464049"/>
          </a:xfrm>
        </p:spPr>
        <p:txBody>
          <a:bodyPr lIns="0" tIns="0" rIns="0" bIns="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4"/>
          </p:nvPr>
        </p:nvSpPr>
        <p:spPr>
          <a:xfrm>
            <a:off x="287867" y="1172633"/>
            <a:ext cx="11569701" cy="517064"/>
          </a:xfrm>
        </p:spPr>
        <p:txBody>
          <a:bodyPr wrap="square">
            <a:spAutoFit/>
          </a:bodyPr>
          <a:lstStyle>
            <a:lvl1pPr marL="0" indent="0">
              <a:buNone/>
              <a:defRPr b="1"/>
            </a:lvl1pPr>
          </a:lstStyle>
          <a:p>
            <a:pPr lvl="0"/>
            <a:r>
              <a:rPr lang="en-US" noProof="0"/>
              <a:t>Click to edit Master text styles</a:t>
            </a:r>
          </a:p>
        </p:txBody>
      </p:sp>
      <p:sp>
        <p:nvSpPr>
          <p:cNvPr id="3" name="Date Placeholder 2"/>
          <p:cNvSpPr>
            <a:spLocks noGrp="1"/>
          </p:cNvSpPr>
          <p:nvPr>
            <p:ph type="dt" sz="half" idx="15"/>
          </p:nvPr>
        </p:nvSpPr>
        <p:spPr/>
        <p:txBody>
          <a:bodyPr/>
          <a:lstStyle/>
          <a:p>
            <a:r>
              <a:rPr lang="en-US" noProof="0"/>
              <a:t>01/05/2018</a:t>
            </a:r>
            <a:endParaRPr lang="en-GB" noProof="0" dirty="0"/>
          </a:p>
        </p:txBody>
      </p:sp>
      <p:sp>
        <p:nvSpPr>
          <p:cNvPr id="4" name="Footer Placeholder 3"/>
          <p:cNvSpPr>
            <a:spLocks noGrp="1"/>
          </p:cNvSpPr>
          <p:nvPr>
            <p:ph type="ftr" sz="quarter" idx="16"/>
          </p:nvPr>
        </p:nvSpPr>
        <p:spPr/>
        <p:txBody>
          <a:bodyPr/>
          <a:lstStyle/>
          <a:p>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923197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9" y="1845733"/>
            <a:ext cx="5471457"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4"/>
          </p:nvPr>
        </p:nvSpPr>
        <p:spPr>
          <a:xfrm>
            <a:off x="287869" y="1172633"/>
            <a:ext cx="5471583" cy="450000"/>
          </a:xfrm>
        </p:spPr>
        <p:txBody>
          <a:bodyPr/>
          <a:lstStyle>
            <a:lvl1pPr marL="0" indent="0">
              <a:buNone/>
              <a:defRPr sz="3200" b="1"/>
            </a:lvl1pPr>
          </a:lstStyle>
          <a:p>
            <a:pPr lvl="0"/>
            <a:r>
              <a:rPr lang="en-US" noProof="0"/>
              <a:t>Click to edit Master text styles</a:t>
            </a:r>
          </a:p>
        </p:txBody>
      </p:sp>
      <p:sp>
        <p:nvSpPr>
          <p:cNvPr id="9" name="Content Placeholder 6"/>
          <p:cNvSpPr>
            <a:spLocks noGrp="1"/>
          </p:cNvSpPr>
          <p:nvPr>
            <p:ph sz="quarter" idx="15"/>
          </p:nvPr>
        </p:nvSpPr>
        <p:spPr>
          <a:xfrm>
            <a:off x="6432600" y="1845733"/>
            <a:ext cx="5471533"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7"/>
          <p:cNvSpPr>
            <a:spLocks noGrp="1"/>
          </p:cNvSpPr>
          <p:nvPr>
            <p:ph type="body" sz="quarter" idx="16"/>
          </p:nvPr>
        </p:nvSpPr>
        <p:spPr>
          <a:xfrm>
            <a:off x="6432600" y="1169808"/>
            <a:ext cx="5471533" cy="450000"/>
          </a:xfrm>
        </p:spPr>
        <p:txBody>
          <a:bodyPr/>
          <a:lstStyle>
            <a:lvl1pPr marL="0" indent="0">
              <a:buNone/>
              <a:defRPr sz="3200" b="1"/>
            </a:lvl1pPr>
          </a:lstStyle>
          <a:p>
            <a:pPr lvl="0"/>
            <a:r>
              <a:rPr lang="en-US" noProof="0"/>
              <a:t>Click to edit Master text styles</a:t>
            </a:r>
          </a:p>
        </p:txBody>
      </p:sp>
      <p:sp>
        <p:nvSpPr>
          <p:cNvPr id="3" name="Date Placeholder 2"/>
          <p:cNvSpPr>
            <a:spLocks noGrp="1"/>
          </p:cNvSpPr>
          <p:nvPr>
            <p:ph type="dt" sz="half" idx="17"/>
          </p:nvPr>
        </p:nvSpPr>
        <p:spPr/>
        <p:txBody>
          <a:bodyPr/>
          <a:lstStyle/>
          <a:p>
            <a:r>
              <a:rPr lang="en-US" noProof="0"/>
              <a:t>01/05/2018</a:t>
            </a:r>
            <a:endParaRPr lang="en-GB" noProof="0" dirty="0"/>
          </a:p>
        </p:txBody>
      </p:sp>
      <p:sp>
        <p:nvSpPr>
          <p:cNvPr id="4" name="Footer Placeholder 3"/>
          <p:cNvSpPr>
            <a:spLocks noGrp="1"/>
          </p:cNvSpPr>
          <p:nvPr>
            <p:ph type="ftr" sz="quarter" idx="18"/>
          </p:nvPr>
        </p:nvSpPr>
        <p:spPr/>
        <p:txBody>
          <a:bodyPr/>
          <a:lstStyle/>
          <a:p>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589686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8" name="Content Placeholder 6"/>
          <p:cNvSpPr>
            <a:spLocks noGrp="1"/>
          </p:cNvSpPr>
          <p:nvPr>
            <p:ph sz="quarter" idx="14"/>
          </p:nvPr>
        </p:nvSpPr>
        <p:spPr>
          <a:xfrm>
            <a:off x="6432551" y="1845732"/>
            <a:ext cx="5471533" cy="2064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Content Placeholder 6"/>
          <p:cNvSpPr>
            <a:spLocks noGrp="1"/>
          </p:cNvSpPr>
          <p:nvPr>
            <p:ph sz="quarter" idx="15"/>
          </p:nvPr>
        </p:nvSpPr>
        <p:spPr>
          <a:xfrm>
            <a:off x="6432551" y="4245784"/>
            <a:ext cx="5471533" cy="2064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0" name="Content Placeholder 6"/>
          <p:cNvSpPr>
            <a:spLocks noGrp="1"/>
          </p:cNvSpPr>
          <p:nvPr>
            <p:ph sz="quarter" idx="13"/>
          </p:nvPr>
        </p:nvSpPr>
        <p:spPr>
          <a:xfrm>
            <a:off x="287868" y="1845733"/>
            <a:ext cx="5471457"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ext Placeholder 7"/>
          <p:cNvSpPr>
            <a:spLocks noGrp="1"/>
          </p:cNvSpPr>
          <p:nvPr>
            <p:ph type="body" sz="quarter" idx="16"/>
          </p:nvPr>
        </p:nvSpPr>
        <p:spPr>
          <a:xfrm>
            <a:off x="334432" y="1172633"/>
            <a:ext cx="5425019" cy="450000"/>
          </a:xfrm>
        </p:spPr>
        <p:txBody>
          <a:bodyPr/>
          <a:lstStyle>
            <a:lvl1pPr marL="0" indent="0">
              <a:buNone/>
              <a:defRPr sz="3200" b="1"/>
            </a:lvl1pPr>
          </a:lstStyle>
          <a:p>
            <a:pPr lvl="0"/>
            <a:r>
              <a:rPr lang="en-US" noProof="0"/>
              <a:t>Click to edit Master text styles</a:t>
            </a:r>
          </a:p>
        </p:txBody>
      </p:sp>
      <p:sp>
        <p:nvSpPr>
          <p:cNvPr id="3" name="Date Placeholder 2"/>
          <p:cNvSpPr>
            <a:spLocks noGrp="1"/>
          </p:cNvSpPr>
          <p:nvPr>
            <p:ph type="dt" sz="half" idx="17"/>
          </p:nvPr>
        </p:nvSpPr>
        <p:spPr/>
        <p:txBody>
          <a:bodyPr/>
          <a:lstStyle/>
          <a:p>
            <a:r>
              <a:rPr lang="en-US" noProof="0"/>
              <a:t>01/05/2018</a:t>
            </a:r>
            <a:endParaRPr lang="en-GB" noProof="0" dirty="0"/>
          </a:p>
        </p:txBody>
      </p:sp>
      <p:sp>
        <p:nvSpPr>
          <p:cNvPr id="4" name="Footer Placeholder 3"/>
          <p:cNvSpPr>
            <a:spLocks noGrp="1"/>
          </p:cNvSpPr>
          <p:nvPr>
            <p:ph type="ftr" sz="quarter" idx="18"/>
          </p:nvPr>
        </p:nvSpPr>
        <p:spPr/>
        <p:txBody>
          <a:bodyPr/>
          <a:lstStyle/>
          <a:p>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448521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8" name="Picture Placeholder 7"/>
          <p:cNvSpPr>
            <a:spLocks noGrp="1"/>
          </p:cNvSpPr>
          <p:nvPr>
            <p:ph type="pic" sz="quarter" idx="13" hasCustomPrompt="1"/>
          </p:nvPr>
        </p:nvSpPr>
        <p:spPr>
          <a:xfrm>
            <a:off x="1246718" y="1172631"/>
            <a:ext cx="9698567" cy="4752000"/>
          </a:xfrm>
          <a:prstGeom prst="rect">
            <a:avLst/>
          </a:prstGeom>
        </p:spPr>
        <p:txBody>
          <a:bodyPr/>
          <a:lstStyle>
            <a:lvl1pPr marL="0" indent="0">
              <a:buNone/>
              <a:defRPr sz="2667"/>
            </a:lvl1pPr>
          </a:lstStyle>
          <a:p>
            <a:r>
              <a:rPr lang="en-GB" noProof="0" dirty="0"/>
              <a:t>Click to icon to add image</a:t>
            </a:r>
          </a:p>
        </p:txBody>
      </p:sp>
      <p:sp>
        <p:nvSpPr>
          <p:cNvPr id="11" name="Text Placeholder 10"/>
          <p:cNvSpPr>
            <a:spLocks noGrp="1"/>
          </p:cNvSpPr>
          <p:nvPr>
            <p:ph type="body" sz="quarter" idx="14" hasCustomPrompt="1"/>
          </p:nvPr>
        </p:nvSpPr>
        <p:spPr>
          <a:xfrm>
            <a:off x="1246717" y="6028004"/>
            <a:ext cx="7247867" cy="270000"/>
          </a:xfrm>
          <a:prstGeom prst="rect">
            <a:avLst/>
          </a:prstGeom>
        </p:spPr>
        <p:txBody>
          <a:bodyPr/>
          <a:lstStyle>
            <a:lvl1pPr marL="0" indent="0">
              <a:buNone/>
              <a:defRPr sz="2133"/>
            </a:lvl1pPr>
            <a:lvl2pPr marL="287993" indent="0">
              <a:buNone/>
              <a:defRPr/>
            </a:lvl2pPr>
            <a:lvl3pPr marL="575986" indent="0">
              <a:buNone/>
              <a:defRPr/>
            </a:lvl3pPr>
            <a:lvl4pPr marL="863978" indent="0">
              <a:buNone/>
              <a:defRPr/>
            </a:lvl4pPr>
            <a:lvl5pPr marL="1151971" indent="0">
              <a:buNone/>
              <a:defRPr/>
            </a:lvl5pPr>
          </a:lstStyle>
          <a:p>
            <a:pPr lvl="0"/>
            <a:r>
              <a:rPr lang="en-GB" noProof="0" dirty="0"/>
              <a:t>Click to add image caption</a:t>
            </a:r>
          </a:p>
        </p:txBody>
      </p:sp>
      <p:sp>
        <p:nvSpPr>
          <p:cNvPr id="12" name="Text Placeholder 10"/>
          <p:cNvSpPr>
            <a:spLocks noGrp="1"/>
          </p:cNvSpPr>
          <p:nvPr>
            <p:ph type="body" sz="quarter" idx="15" hasCustomPrompt="1"/>
          </p:nvPr>
        </p:nvSpPr>
        <p:spPr>
          <a:xfrm>
            <a:off x="8494585" y="6028004"/>
            <a:ext cx="2450700" cy="270000"/>
          </a:xfrm>
          <a:prstGeom prst="rect">
            <a:avLst/>
          </a:prstGeom>
        </p:spPr>
        <p:txBody>
          <a:bodyPr/>
          <a:lstStyle>
            <a:lvl1pPr marL="0" indent="0" algn="r">
              <a:buNone/>
              <a:defRPr sz="1067">
                <a:solidFill>
                  <a:srgbClr val="9BA7A8"/>
                </a:solidFill>
              </a:defRPr>
            </a:lvl1pPr>
            <a:lvl2pPr marL="287993" indent="0">
              <a:buNone/>
              <a:defRPr/>
            </a:lvl2pPr>
            <a:lvl3pPr marL="575986" indent="0">
              <a:buNone/>
              <a:defRPr/>
            </a:lvl3pPr>
            <a:lvl4pPr marL="863978" indent="0">
              <a:buNone/>
              <a:defRPr/>
            </a:lvl4pPr>
            <a:lvl5pPr marL="1151971" indent="0">
              <a:buNone/>
              <a:defRPr/>
            </a:lvl5pPr>
          </a:lstStyle>
          <a:p>
            <a:pPr lvl="0"/>
            <a:r>
              <a:rPr lang="en-GB" noProof="0" dirty="0"/>
              <a:t>Click to add image source</a:t>
            </a:r>
          </a:p>
        </p:txBody>
      </p:sp>
      <p:sp>
        <p:nvSpPr>
          <p:cNvPr id="3" name="Date Placeholder 2"/>
          <p:cNvSpPr>
            <a:spLocks noGrp="1"/>
          </p:cNvSpPr>
          <p:nvPr>
            <p:ph type="dt" sz="half" idx="16"/>
          </p:nvPr>
        </p:nvSpPr>
        <p:spPr/>
        <p:txBody>
          <a:bodyPr/>
          <a:lstStyle/>
          <a:p>
            <a:r>
              <a:rPr lang="en-US" noProof="0"/>
              <a:t>01/05/2018</a:t>
            </a:r>
            <a:endParaRPr lang="en-GB" noProof="0" dirty="0"/>
          </a:p>
        </p:txBody>
      </p:sp>
      <p:sp>
        <p:nvSpPr>
          <p:cNvPr id="4" name="Footer Placeholder 3"/>
          <p:cNvSpPr>
            <a:spLocks noGrp="1"/>
          </p:cNvSpPr>
          <p:nvPr>
            <p:ph type="ftr" sz="quarter" idx="17"/>
          </p:nvPr>
        </p:nvSpPr>
        <p:spPr/>
        <p:txBody>
          <a:bodyPr/>
          <a:lstStyle/>
          <a:p>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898153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noProof="0"/>
              <a:t>01/05/2018</a:t>
            </a:r>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959899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8" y="1172633"/>
            <a:ext cx="11616265" cy="5137152"/>
          </a:xfrm>
        </p:spPr>
        <p:txBody>
          <a:bodyPr lIns="0" tIns="0" rIns="0" bIns="0">
            <a:noAutofit/>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4"/>
          </p:nvPr>
        </p:nvSpPr>
        <p:spPr/>
        <p:txBody>
          <a:bodyPr/>
          <a:lstStyle/>
          <a:p>
            <a:r>
              <a:rPr lang="en-US" noProof="0"/>
              <a:t>01/05/2018</a:t>
            </a:r>
            <a:endParaRPr lang="en-GB" noProof="0" dirty="0"/>
          </a:p>
        </p:txBody>
      </p:sp>
      <p:sp>
        <p:nvSpPr>
          <p:cNvPr id="4" name="Footer Placeholder 3"/>
          <p:cNvSpPr>
            <a:spLocks noGrp="1"/>
          </p:cNvSpPr>
          <p:nvPr>
            <p:ph type="ftr" sz="quarter" idx="15"/>
          </p:nvPr>
        </p:nvSpPr>
        <p:spPr/>
        <p:txBody>
          <a:bodyPr/>
          <a:lstStyle/>
          <a:p>
            <a:endParaRPr lang="en-GB" noProof="0" dirty="0"/>
          </a:p>
        </p:txBody>
      </p:sp>
      <p:sp>
        <p:nvSpPr>
          <p:cNvPr id="5" name="Slide Number Placeholder 4"/>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355637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7" y="1172633"/>
            <a:ext cx="5471583" cy="5137153"/>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Content Placeholder 6"/>
          <p:cNvSpPr>
            <a:spLocks noGrp="1"/>
          </p:cNvSpPr>
          <p:nvPr>
            <p:ph sz="quarter" idx="14"/>
          </p:nvPr>
        </p:nvSpPr>
        <p:spPr>
          <a:xfrm>
            <a:off x="6432552" y="1172633"/>
            <a:ext cx="5471581" cy="5137152"/>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5"/>
          </p:nvPr>
        </p:nvSpPr>
        <p:spPr/>
        <p:txBody>
          <a:bodyPr/>
          <a:lstStyle/>
          <a:p>
            <a:r>
              <a:rPr lang="en-US" noProof="0"/>
              <a:t>01/05/2018</a:t>
            </a:r>
            <a:endParaRPr lang="en-GB" noProof="0" dirty="0"/>
          </a:p>
        </p:txBody>
      </p:sp>
      <p:sp>
        <p:nvSpPr>
          <p:cNvPr id="4" name="Footer Placeholder 3"/>
          <p:cNvSpPr>
            <a:spLocks noGrp="1"/>
          </p:cNvSpPr>
          <p:nvPr>
            <p:ph type="ftr" sz="quarter" idx="16"/>
          </p:nvPr>
        </p:nvSpPr>
        <p:spPr/>
        <p:txBody>
          <a:bodyPr/>
          <a:lstStyle/>
          <a:p>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902349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7" y="1172633"/>
            <a:ext cx="5471460" cy="5137152"/>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Content Placeholder 6"/>
          <p:cNvSpPr>
            <a:spLocks noGrp="1"/>
          </p:cNvSpPr>
          <p:nvPr>
            <p:ph sz="quarter" idx="14"/>
          </p:nvPr>
        </p:nvSpPr>
        <p:spPr>
          <a:xfrm>
            <a:off x="6432550" y="1172634"/>
            <a:ext cx="5471583" cy="2256367"/>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Content Placeholder 6"/>
          <p:cNvSpPr>
            <a:spLocks noGrp="1"/>
          </p:cNvSpPr>
          <p:nvPr>
            <p:ph sz="quarter" idx="15"/>
          </p:nvPr>
        </p:nvSpPr>
        <p:spPr>
          <a:xfrm>
            <a:off x="6432602" y="4053785"/>
            <a:ext cx="5471532" cy="2256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6"/>
          </p:nvPr>
        </p:nvSpPr>
        <p:spPr/>
        <p:txBody>
          <a:bodyPr/>
          <a:lstStyle/>
          <a:p>
            <a:r>
              <a:rPr lang="en-US" noProof="0"/>
              <a:t>01/05/2018</a:t>
            </a:r>
            <a:endParaRPr lang="en-GB" noProof="0" dirty="0"/>
          </a:p>
        </p:txBody>
      </p:sp>
      <p:sp>
        <p:nvSpPr>
          <p:cNvPr id="4" name="Footer Placeholder 3"/>
          <p:cNvSpPr>
            <a:spLocks noGrp="1"/>
          </p:cNvSpPr>
          <p:nvPr>
            <p:ph type="ftr" sz="quarter" idx="17"/>
          </p:nvPr>
        </p:nvSpPr>
        <p:spPr/>
        <p:txBody>
          <a:bodyPr/>
          <a:lstStyle/>
          <a:p>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5462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87867" y="1172633"/>
            <a:ext cx="5471460" cy="5137152"/>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Content Placeholder 6"/>
          <p:cNvSpPr>
            <a:spLocks noGrp="1"/>
          </p:cNvSpPr>
          <p:nvPr>
            <p:ph sz="quarter" idx="14"/>
          </p:nvPr>
        </p:nvSpPr>
        <p:spPr>
          <a:xfrm>
            <a:off x="6432550" y="1172634"/>
            <a:ext cx="5471583" cy="2256367"/>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Content Placeholder 6"/>
          <p:cNvSpPr>
            <a:spLocks noGrp="1"/>
          </p:cNvSpPr>
          <p:nvPr>
            <p:ph sz="quarter" idx="15"/>
          </p:nvPr>
        </p:nvSpPr>
        <p:spPr>
          <a:xfrm>
            <a:off x="6432602" y="4053785"/>
            <a:ext cx="5471532" cy="2256000"/>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Date Placeholder 3"/>
          <p:cNvSpPr>
            <a:spLocks noGrp="1"/>
          </p:cNvSpPr>
          <p:nvPr>
            <p:ph type="dt" sz="half" idx="16"/>
          </p:nvPr>
        </p:nvSpPr>
        <p:spPr/>
        <p:txBody>
          <a:bodyPr/>
          <a:lstStyle>
            <a:lvl1pPr>
              <a:defRPr/>
            </a:lvl1pPr>
          </a:lstStyle>
          <a:p>
            <a:r>
              <a:rPr lang="en-US" altLang="en-US"/>
              <a:t>01/05/2018</a:t>
            </a:r>
            <a:endParaRPr lang="en-GB" altLang="en-US"/>
          </a:p>
        </p:txBody>
      </p:sp>
      <p:sp>
        <p:nvSpPr>
          <p:cNvPr id="10" name="Footer Placeholder 4"/>
          <p:cNvSpPr>
            <a:spLocks noGrp="1"/>
          </p:cNvSpPr>
          <p:nvPr>
            <p:ph type="ftr" sz="quarter" idx="17"/>
          </p:nvPr>
        </p:nvSpPr>
        <p:spPr/>
        <p:txBody>
          <a:bodyPr/>
          <a:lstStyle>
            <a:lvl1pPr>
              <a:defRPr/>
            </a:lvl1pPr>
          </a:lstStyle>
          <a:p>
            <a:pPr>
              <a:defRPr/>
            </a:pPr>
            <a:endParaRPr lang="en-GB"/>
          </a:p>
        </p:txBody>
      </p:sp>
      <p:sp>
        <p:nvSpPr>
          <p:cNvPr id="11" name="Slide Number Placeholder 5"/>
          <p:cNvSpPr>
            <a:spLocks noGrp="1"/>
          </p:cNvSpPr>
          <p:nvPr>
            <p:ph type="sldNum" sz="quarter" idx="18"/>
          </p:nvPr>
        </p:nvSpPr>
        <p:spPr/>
        <p:txBody>
          <a:bodyPr/>
          <a:lstStyle>
            <a:lvl1pPr>
              <a:defRPr/>
            </a:lvl1pPr>
          </a:lstStyle>
          <a:p>
            <a:fld id="{0840E42D-5C27-4B7D-A52F-DC9A2EFF0A33}" type="slidenum">
              <a:rPr lang="en-GB" altLang="en-US"/>
              <a:pPr/>
              <a:t>‹#›</a:t>
            </a:fld>
            <a:endParaRPr lang="en-GB" altLang="en-US"/>
          </a:p>
        </p:txBody>
      </p:sp>
    </p:spTree>
    <p:extLst>
      <p:ext uri="{BB962C8B-B14F-4D97-AF65-F5344CB8AC3E}">
        <p14:creationId xmlns:p14="http://schemas.microsoft.com/office/powerpoint/2010/main" val="1446570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9" y="1845734"/>
            <a:ext cx="11616264" cy="4464049"/>
          </a:xfrm>
        </p:spPr>
        <p:txBody>
          <a:bodyPr lIns="0" tIns="0" rIns="0" bIns="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4"/>
          </p:nvPr>
        </p:nvSpPr>
        <p:spPr>
          <a:xfrm>
            <a:off x="287867" y="1172633"/>
            <a:ext cx="11569701" cy="517064"/>
          </a:xfrm>
        </p:spPr>
        <p:txBody>
          <a:bodyPr wrap="square">
            <a:spAutoFit/>
          </a:bodyPr>
          <a:lstStyle>
            <a:lvl1pPr marL="0" indent="0">
              <a:buNone/>
              <a:defRPr b="1"/>
            </a:lvl1pPr>
          </a:lstStyle>
          <a:p>
            <a:pPr lvl="0"/>
            <a:r>
              <a:rPr lang="en-US" noProof="0"/>
              <a:t>Click to edit Master text styles</a:t>
            </a:r>
          </a:p>
        </p:txBody>
      </p:sp>
      <p:sp>
        <p:nvSpPr>
          <p:cNvPr id="3" name="Date Placeholder 2"/>
          <p:cNvSpPr>
            <a:spLocks noGrp="1"/>
          </p:cNvSpPr>
          <p:nvPr>
            <p:ph type="dt" sz="half" idx="15"/>
          </p:nvPr>
        </p:nvSpPr>
        <p:spPr/>
        <p:txBody>
          <a:bodyPr/>
          <a:lstStyle/>
          <a:p>
            <a:r>
              <a:rPr lang="en-US" noProof="0"/>
              <a:t>01/05/2018</a:t>
            </a:r>
            <a:endParaRPr lang="en-GB" noProof="0" dirty="0"/>
          </a:p>
        </p:txBody>
      </p:sp>
      <p:sp>
        <p:nvSpPr>
          <p:cNvPr id="4" name="Footer Placeholder 3"/>
          <p:cNvSpPr>
            <a:spLocks noGrp="1"/>
          </p:cNvSpPr>
          <p:nvPr>
            <p:ph type="ftr" sz="quarter" idx="16"/>
          </p:nvPr>
        </p:nvSpPr>
        <p:spPr/>
        <p:txBody>
          <a:bodyPr/>
          <a:lstStyle/>
          <a:p>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843469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9" y="1845733"/>
            <a:ext cx="5471457"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4"/>
          </p:nvPr>
        </p:nvSpPr>
        <p:spPr>
          <a:xfrm>
            <a:off x="287869" y="1172633"/>
            <a:ext cx="5471583" cy="450000"/>
          </a:xfrm>
        </p:spPr>
        <p:txBody>
          <a:bodyPr/>
          <a:lstStyle>
            <a:lvl1pPr marL="0" indent="0">
              <a:buNone/>
              <a:defRPr sz="3200" b="1"/>
            </a:lvl1pPr>
          </a:lstStyle>
          <a:p>
            <a:pPr lvl="0"/>
            <a:r>
              <a:rPr lang="en-US" noProof="0"/>
              <a:t>Click to edit Master text styles</a:t>
            </a:r>
          </a:p>
        </p:txBody>
      </p:sp>
      <p:sp>
        <p:nvSpPr>
          <p:cNvPr id="9" name="Content Placeholder 6"/>
          <p:cNvSpPr>
            <a:spLocks noGrp="1"/>
          </p:cNvSpPr>
          <p:nvPr>
            <p:ph sz="quarter" idx="15"/>
          </p:nvPr>
        </p:nvSpPr>
        <p:spPr>
          <a:xfrm>
            <a:off x="6432600" y="1845733"/>
            <a:ext cx="5471533"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7"/>
          <p:cNvSpPr>
            <a:spLocks noGrp="1"/>
          </p:cNvSpPr>
          <p:nvPr>
            <p:ph type="body" sz="quarter" idx="16"/>
          </p:nvPr>
        </p:nvSpPr>
        <p:spPr>
          <a:xfrm>
            <a:off x="6432600" y="1169808"/>
            <a:ext cx="5471533" cy="450000"/>
          </a:xfrm>
        </p:spPr>
        <p:txBody>
          <a:bodyPr/>
          <a:lstStyle>
            <a:lvl1pPr marL="0" indent="0">
              <a:buNone/>
              <a:defRPr sz="3200" b="1"/>
            </a:lvl1pPr>
          </a:lstStyle>
          <a:p>
            <a:pPr lvl="0"/>
            <a:r>
              <a:rPr lang="en-US" noProof="0"/>
              <a:t>Click to edit Master text styles</a:t>
            </a:r>
          </a:p>
        </p:txBody>
      </p:sp>
      <p:sp>
        <p:nvSpPr>
          <p:cNvPr id="3" name="Date Placeholder 2"/>
          <p:cNvSpPr>
            <a:spLocks noGrp="1"/>
          </p:cNvSpPr>
          <p:nvPr>
            <p:ph type="dt" sz="half" idx="17"/>
          </p:nvPr>
        </p:nvSpPr>
        <p:spPr/>
        <p:txBody>
          <a:bodyPr/>
          <a:lstStyle/>
          <a:p>
            <a:r>
              <a:rPr lang="en-US" noProof="0"/>
              <a:t>01/05/2018</a:t>
            </a:r>
            <a:endParaRPr lang="en-GB" noProof="0" dirty="0"/>
          </a:p>
        </p:txBody>
      </p:sp>
      <p:sp>
        <p:nvSpPr>
          <p:cNvPr id="4" name="Footer Placeholder 3"/>
          <p:cNvSpPr>
            <a:spLocks noGrp="1"/>
          </p:cNvSpPr>
          <p:nvPr>
            <p:ph type="ftr" sz="quarter" idx="18"/>
          </p:nvPr>
        </p:nvSpPr>
        <p:spPr/>
        <p:txBody>
          <a:bodyPr/>
          <a:lstStyle/>
          <a:p>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437881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8" name="Content Placeholder 6"/>
          <p:cNvSpPr>
            <a:spLocks noGrp="1"/>
          </p:cNvSpPr>
          <p:nvPr>
            <p:ph sz="quarter" idx="14"/>
          </p:nvPr>
        </p:nvSpPr>
        <p:spPr>
          <a:xfrm>
            <a:off x="6432551" y="1845732"/>
            <a:ext cx="5471533" cy="2064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Content Placeholder 6"/>
          <p:cNvSpPr>
            <a:spLocks noGrp="1"/>
          </p:cNvSpPr>
          <p:nvPr>
            <p:ph sz="quarter" idx="15"/>
          </p:nvPr>
        </p:nvSpPr>
        <p:spPr>
          <a:xfrm>
            <a:off x="6432551" y="4245784"/>
            <a:ext cx="5471533" cy="2064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0" name="Content Placeholder 6"/>
          <p:cNvSpPr>
            <a:spLocks noGrp="1"/>
          </p:cNvSpPr>
          <p:nvPr>
            <p:ph sz="quarter" idx="13"/>
          </p:nvPr>
        </p:nvSpPr>
        <p:spPr>
          <a:xfrm>
            <a:off x="287868" y="1845733"/>
            <a:ext cx="5471457"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ext Placeholder 7"/>
          <p:cNvSpPr>
            <a:spLocks noGrp="1"/>
          </p:cNvSpPr>
          <p:nvPr>
            <p:ph type="body" sz="quarter" idx="16"/>
          </p:nvPr>
        </p:nvSpPr>
        <p:spPr>
          <a:xfrm>
            <a:off x="334432" y="1172633"/>
            <a:ext cx="5425019" cy="450000"/>
          </a:xfrm>
        </p:spPr>
        <p:txBody>
          <a:bodyPr/>
          <a:lstStyle>
            <a:lvl1pPr marL="0" indent="0">
              <a:buNone/>
              <a:defRPr sz="3200" b="1"/>
            </a:lvl1pPr>
          </a:lstStyle>
          <a:p>
            <a:pPr lvl="0"/>
            <a:r>
              <a:rPr lang="en-US" noProof="0"/>
              <a:t>Click to edit Master text styles</a:t>
            </a:r>
          </a:p>
        </p:txBody>
      </p:sp>
      <p:sp>
        <p:nvSpPr>
          <p:cNvPr id="3" name="Date Placeholder 2"/>
          <p:cNvSpPr>
            <a:spLocks noGrp="1"/>
          </p:cNvSpPr>
          <p:nvPr>
            <p:ph type="dt" sz="half" idx="17"/>
          </p:nvPr>
        </p:nvSpPr>
        <p:spPr/>
        <p:txBody>
          <a:bodyPr/>
          <a:lstStyle/>
          <a:p>
            <a:r>
              <a:rPr lang="en-US" noProof="0"/>
              <a:t>01/05/2018</a:t>
            </a:r>
            <a:endParaRPr lang="en-GB" noProof="0" dirty="0"/>
          </a:p>
        </p:txBody>
      </p:sp>
      <p:sp>
        <p:nvSpPr>
          <p:cNvPr id="4" name="Footer Placeholder 3"/>
          <p:cNvSpPr>
            <a:spLocks noGrp="1"/>
          </p:cNvSpPr>
          <p:nvPr>
            <p:ph type="ftr" sz="quarter" idx="18"/>
          </p:nvPr>
        </p:nvSpPr>
        <p:spPr/>
        <p:txBody>
          <a:bodyPr/>
          <a:lstStyle/>
          <a:p>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592723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8" name="Picture Placeholder 7"/>
          <p:cNvSpPr>
            <a:spLocks noGrp="1"/>
          </p:cNvSpPr>
          <p:nvPr>
            <p:ph type="pic" sz="quarter" idx="13" hasCustomPrompt="1"/>
          </p:nvPr>
        </p:nvSpPr>
        <p:spPr>
          <a:xfrm>
            <a:off x="1246718" y="1172631"/>
            <a:ext cx="9698567" cy="4752000"/>
          </a:xfrm>
          <a:prstGeom prst="rect">
            <a:avLst/>
          </a:prstGeom>
        </p:spPr>
        <p:txBody>
          <a:bodyPr/>
          <a:lstStyle>
            <a:lvl1pPr marL="0" indent="0">
              <a:buNone/>
              <a:defRPr sz="2667"/>
            </a:lvl1pPr>
          </a:lstStyle>
          <a:p>
            <a:r>
              <a:rPr lang="en-GB" noProof="0" dirty="0"/>
              <a:t>Click to icon to add image</a:t>
            </a:r>
          </a:p>
        </p:txBody>
      </p:sp>
      <p:sp>
        <p:nvSpPr>
          <p:cNvPr id="11" name="Text Placeholder 10"/>
          <p:cNvSpPr>
            <a:spLocks noGrp="1"/>
          </p:cNvSpPr>
          <p:nvPr>
            <p:ph type="body" sz="quarter" idx="14" hasCustomPrompt="1"/>
          </p:nvPr>
        </p:nvSpPr>
        <p:spPr>
          <a:xfrm>
            <a:off x="1246717" y="6028004"/>
            <a:ext cx="7247867" cy="270000"/>
          </a:xfrm>
          <a:prstGeom prst="rect">
            <a:avLst/>
          </a:prstGeom>
        </p:spPr>
        <p:txBody>
          <a:bodyPr/>
          <a:lstStyle>
            <a:lvl1pPr marL="0" indent="0">
              <a:buNone/>
              <a:defRPr sz="2133"/>
            </a:lvl1pPr>
            <a:lvl2pPr marL="287993" indent="0">
              <a:buNone/>
              <a:defRPr/>
            </a:lvl2pPr>
            <a:lvl3pPr marL="575986" indent="0">
              <a:buNone/>
              <a:defRPr/>
            </a:lvl3pPr>
            <a:lvl4pPr marL="863978" indent="0">
              <a:buNone/>
              <a:defRPr/>
            </a:lvl4pPr>
            <a:lvl5pPr marL="1151971" indent="0">
              <a:buNone/>
              <a:defRPr/>
            </a:lvl5pPr>
          </a:lstStyle>
          <a:p>
            <a:pPr lvl="0"/>
            <a:r>
              <a:rPr lang="en-GB" noProof="0" dirty="0"/>
              <a:t>Click to add image caption</a:t>
            </a:r>
          </a:p>
        </p:txBody>
      </p:sp>
      <p:sp>
        <p:nvSpPr>
          <p:cNvPr id="12" name="Text Placeholder 10"/>
          <p:cNvSpPr>
            <a:spLocks noGrp="1"/>
          </p:cNvSpPr>
          <p:nvPr>
            <p:ph type="body" sz="quarter" idx="15" hasCustomPrompt="1"/>
          </p:nvPr>
        </p:nvSpPr>
        <p:spPr>
          <a:xfrm>
            <a:off x="8494585" y="6028004"/>
            <a:ext cx="2450700" cy="270000"/>
          </a:xfrm>
          <a:prstGeom prst="rect">
            <a:avLst/>
          </a:prstGeom>
        </p:spPr>
        <p:txBody>
          <a:bodyPr/>
          <a:lstStyle>
            <a:lvl1pPr marL="0" indent="0" algn="r">
              <a:buNone/>
              <a:defRPr sz="1067">
                <a:solidFill>
                  <a:srgbClr val="9BA7A8"/>
                </a:solidFill>
              </a:defRPr>
            </a:lvl1pPr>
            <a:lvl2pPr marL="287993" indent="0">
              <a:buNone/>
              <a:defRPr/>
            </a:lvl2pPr>
            <a:lvl3pPr marL="575986" indent="0">
              <a:buNone/>
              <a:defRPr/>
            </a:lvl3pPr>
            <a:lvl4pPr marL="863978" indent="0">
              <a:buNone/>
              <a:defRPr/>
            </a:lvl4pPr>
            <a:lvl5pPr marL="1151971" indent="0">
              <a:buNone/>
              <a:defRPr/>
            </a:lvl5pPr>
          </a:lstStyle>
          <a:p>
            <a:pPr lvl="0"/>
            <a:r>
              <a:rPr lang="en-GB" noProof="0" dirty="0"/>
              <a:t>Click to add image source</a:t>
            </a:r>
          </a:p>
        </p:txBody>
      </p:sp>
      <p:sp>
        <p:nvSpPr>
          <p:cNvPr id="3" name="Date Placeholder 2"/>
          <p:cNvSpPr>
            <a:spLocks noGrp="1"/>
          </p:cNvSpPr>
          <p:nvPr>
            <p:ph type="dt" sz="half" idx="16"/>
          </p:nvPr>
        </p:nvSpPr>
        <p:spPr/>
        <p:txBody>
          <a:bodyPr/>
          <a:lstStyle/>
          <a:p>
            <a:r>
              <a:rPr lang="en-US" noProof="0"/>
              <a:t>01/05/2018</a:t>
            </a:r>
            <a:endParaRPr lang="en-GB" noProof="0" dirty="0"/>
          </a:p>
        </p:txBody>
      </p:sp>
      <p:sp>
        <p:nvSpPr>
          <p:cNvPr id="4" name="Footer Placeholder 3"/>
          <p:cNvSpPr>
            <a:spLocks noGrp="1"/>
          </p:cNvSpPr>
          <p:nvPr>
            <p:ph type="ftr" sz="quarter" idx="17"/>
          </p:nvPr>
        </p:nvSpPr>
        <p:spPr/>
        <p:txBody>
          <a:bodyPr/>
          <a:lstStyle/>
          <a:p>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260323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noProof="0"/>
              <a:t>01/05/2018</a:t>
            </a:r>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770763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8" y="1172633"/>
            <a:ext cx="11616265" cy="5137152"/>
          </a:xfrm>
        </p:spPr>
        <p:txBody>
          <a:bodyPr lIns="0" tIns="0" rIns="0" bIns="0">
            <a:noAutofit/>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4"/>
          </p:nvPr>
        </p:nvSpPr>
        <p:spPr/>
        <p:txBody>
          <a:bodyPr/>
          <a:lstStyle/>
          <a:p>
            <a:r>
              <a:rPr lang="en-US" noProof="0"/>
              <a:t>01/05/2018</a:t>
            </a:r>
            <a:endParaRPr lang="en-GB" noProof="0" dirty="0"/>
          </a:p>
        </p:txBody>
      </p:sp>
      <p:sp>
        <p:nvSpPr>
          <p:cNvPr id="4" name="Footer Placeholder 3"/>
          <p:cNvSpPr>
            <a:spLocks noGrp="1"/>
          </p:cNvSpPr>
          <p:nvPr>
            <p:ph type="ftr" sz="quarter" idx="15"/>
          </p:nvPr>
        </p:nvSpPr>
        <p:spPr/>
        <p:txBody>
          <a:bodyPr/>
          <a:lstStyle/>
          <a:p>
            <a:endParaRPr lang="en-GB" noProof="0" dirty="0"/>
          </a:p>
        </p:txBody>
      </p:sp>
      <p:sp>
        <p:nvSpPr>
          <p:cNvPr id="5" name="Slide Number Placeholder 4"/>
          <p:cNvSpPr>
            <a:spLocks noGrp="1"/>
          </p:cNvSpPr>
          <p:nvPr>
            <p:ph type="sldNum" sz="quarter" idx="16"/>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679453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7" y="1172633"/>
            <a:ext cx="5471583" cy="5137153"/>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Content Placeholder 6"/>
          <p:cNvSpPr>
            <a:spLocks noGrp="1"/>
          </p:cNvSpPr>
          <p:nvPr>
            <p:ph sz="quarter" idx="14"/>
          </p:nvPr>
        </p:nvSpPr>
        <p:spPr>
          <a:xfrm>
            <a:off x="6432552" y="1172633"/>
            <a:ext cx="5471581" cy="5137152"/>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5"/>
          </p:nvPr>
        </p:nvSpPr>
        <p:spPr/>
        <p:txBody>
          <a:bodyPr/>
          <a:lstStyle/>
          <a:p>
            <a:r>
              <a:rPr lang="en-US" noProof="0"/>
              <a:t>01/05/2018</a:t>
            </a:r>
            <a:endParaRPr lang="en-GB" noProof="0" dirty="0"/>
          </a:p>
        </p:txBody>
      </p:sp>
      <p:sp>
        <p:nvSpPr>
          <p:cNvPr id="4" name="Footer Placeholder 3"/>
          <p:cNvSpPr>
            <a:spLocks noGrp="1"/>
          </p:cNvSpPr>
          <p:nvPr>
            <p:ph type="ftr" sz="quarter" idx="16"/>
          </p:nvPr>
        </p:nvSpPr>
        <p:spPr/>
        <p:txBody>
          <a:bodyPr/>
          <a:lstStyle/>
          <a:p>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352551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7" y="1172633"/>
            <a:ext cx="5471460" cy="5137152"/>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Content Placeholder 6"/>
          <p:cNvSpPr>
            <a:spLocks noGrp="1"/>
          </p:cNvSpPr>
          <p:nvPr>
            <p:ph sz="quarter" idx="14"/>
          </p:nvPr>
        </p:nvSpPr>
        <p:spPr>
          <a:xfrm>
            <a:off x="6432550" y="1172634"/>
            <a:ext cx="5471583" cy="2256367"/>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Content Placeholder 6"/>
          <p:cNvSpPr>
            <a:spLocks noGrp="1"/>
          </p:cNvSpPr>
          <p:nvPr>
            <p:ph sz="quarter" idx="15"/>
          </p:nvPr>
        </p:nvSpPr>
        <p:spPr>
          <a:xfrm>
            <a:off x="6432602" y="4053785"/>
            <a:ext cx="5471532" cy="2256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Date Placeholder 2"/>
          <p:cNvSpPr>
            <a:spLocks noGrp="1"/>
          </p:cNvSpPr>
          <p:nvPr>
            <p:ph type="dt" sz="half" idx="16"/>
          </p:nvPr>
        </p:nvSpPr>
        <p:spPr/>
        <p:txBody>
          <a:bodyPr/>
          <a:lstStyle/>
          <a:p>
            <a:r>
              <a:rPr lang="en-US" noProof="0"/>
              <a:t>01/05/2018</a:t>
            </a:r>
            <a:endParaRPr lang="en-GB" noProof="0" dirty="0"/>
          </a:p>
        </p:txBody>
      </p:sp>
      <p:sp>
        <p:nvSpPr>
          <p:cNvPr id="4" name="Footer Placeholder 3"/>
          <p:cNvSpPr>
            <a:spLocks noGrp="1"/>
          </p:cNvSpPr>
          <p:nvPr>
            <p:ph type="ftr" sz="quarter" idx="17"/>
          </p:nvPr>
        </p:nvSpPr>
        <p:spPr/>
        <p:txBody>
          <a:bodyPr/>
          <a:lstStyle/>
          <a:p>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3273077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9" y="1845734"/>
            <a:ext cx="11616264" cy="4464049"/>
          </a:xfrm>
        </p:spPr>
        <p:txBody>
          <a:bodyPr lIns="0" tIns="0" rIns="0" bIns="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4"/>
          </p:nvPr>
        </p:nvSpPr>
        <p:spPr>
          <a:xfrm>
            <a:off x="287867" y="1172633"/>
            <a:ext cx="11569701" cy="517064"/>
          </a:xfrm>
        </p:spPr>
        <p:txBody>
          <a:bodyPr wrap="square">
            <a:spAutoFit/>
          </a:bodyPr>
          <a:lstStyle>
            <a:lvl1pPr marL="0" indent="0">
              <a:buNone/>
              <a:defRPr b="1"/>
            </a:lvl1pPr>
          </a:lstStyle>
          <a:p>
            <a:pPr lvl="0"/>
            <a:r>
              <a:rPr lang="en-US" noProof="0"/>
              <a:t>Click to edit Master text styles</a:t>
            </a:r>
          </a:p>
        </p:txBody>
      </p:sp>
      <p:sp>
        <p:nvSpPr>
          <p:cNvPr id="3" name="Date Placeholder 2"/>
          <p:cNvSpPr>
            <a:spLocks noGrp="1"/>
          </p:cNvSpPr>
          <p:nvPr>
            <p:ph type="dt" sz="half" idx="15"/>
          </p:nvPr>
        </p:nvSpPr>
        <p:spPr/>
        <p:txBody>
          <a:bodyPr/>
          <a:lstStyle/>
          <a:p>
            <a:r>
              <a:rPr lang="en-US" noProof="0"/>
              <a:t>01/05/2018</a:t>
            </a:r>
            <a:endParaRPr lang="en-GB" noProof="0" dirty="0"/>
          </a:p>
        </p:txBody>
      </p:sp>
      <p:sp>
        <p:nvSpPr>
          <p:cNvPr id="4" name="Footer Placeholder 3"/>
          <p:cNvSpPr>
            <a:spLocks noGrp="1"/>
          </p:cNvSpPr>
          <p:nvPr>
            <p:ph type="ftr" sz="quarter" idx="16"/>
          </p:nvPr>
        </p:nvSpPr>
        <p:spPr/>
        <p:txBody>
          <a:bodyPr/>
          <a:lstStyle/>
          <a:p>
            <a:endParaRPr lang="en-GB" noProof="0" dirty="0"/>
          </a:p>
        </p:txBody>
      </p:sp>
      <p:sp>
        <p:nvSpPr>
          <p:cNvPr id="5" name="Slide Number Placeholder 4"/>
          <p:cNvSpPr>
            <a:spLocks noGrp="1"/>
          </p:cNvSpPr>
          <p:nvPr>
            <p:ph type="sldNum" sz="quarter" idx="17"/>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631252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87869" y="1845733"/>
            <a:ext cx="5471457"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4"/>
          </p:nvPr>
        </p:nvSpPr>
        <p:spPr>
          <a:xfrm>
            <a:off x="287869" y="1172633"/>
            <a:ext cx="5471583" cy="450000"/>
          </a:xfrm>
        </p:spPr>
        <p:txBody>
          <a:bodyPr/>
          <a:lstStyle>
            <a:lvl1pPr marL="0" indent="0">
              <a:buNone/>
              <a:defRPr sz="3200" b="1"/>
            </a:lvl1pPr>
          </a:lstStyle>
          <a:p>
            <a:pPr lvl="0"/>
            <a:r>
              <a:rPr lang="en-US" noProof="0"/>
              <a:t>Click to edit Master text styles</a:t>
            </a:r>
          </a:p>
        </p:txBody>
      </p:sp>
      <p:sp>
        <p:nvSpPr>
          <p:cNvPr id="9" name="Content Placeholder 6"/>
          <p:cNvSpPr>
            <a:spLocks noGrp="1"/>
          </p:cNvSpPr>
          <p:nvPr>
            <p:ph sz="quarter" idx="15"/>
          </p:nvPr>
        </p:nvSpPr>
        <p:spPr>
          <a:xfrm>
            <a:off x="6432600" y="1845733"/>
            <a:ext cx="5471533"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7"/>
          <p:cNvSpPr>
            <a:spLocks noGrp="1"/>
          </p:cNvSpPr>
          <p:nvPr>
            <p:ph type="body" sz="quarter" idx="16"/>
          </p:nvPr>
        </p:nvSpPr>
        <p:spPr>
          <a:xfrm>
            <a:off x="6432600" y="1169808"/>
            <a:ext cx="5471533" cy="450000"/>
          </a:xfrm>
        </p:spPr>
        <p:txBody>
          <a:bodyPr/>
          <a:lstStyle>
            <a:lvl1pPr marL="0" indent="0">
              <a:buNone/>
              <a:defRPr sz="3200" b="1"/>
            </a:lvl1pPr>
          </a:lstStyle>
          <a:p>
            <a:pPr lvl="0"/>
            <a:r>
              <a:rPr lang="en-US" noProof="0"/>
              <a:t>Click to edit Master text styles</a:t>
            </a:r>
          </a:p>
        </p:txBody>
      </p:sp>
      <p:sp>
        <p:nvSpPr>
          <p:cNvPr id="3" name="Date Placeholder 2"/>
          <p:cNvSpPr>
            <a:spLocks noGrp="1"/>
          </p:cNvSpPr>
          <p:nvPr>
            <p:ph type="dt" sz="half" idx="17"/>
          </p:nvPr>
        </p:nvSpPr>
        <p:spPr/>
        <p:txBody>
          <a:bodyPr/>
          <a:lstStyle/>
          <a:p>
            <a:r>
              <a:rPr lang="en-US" noProof="0"/>
              <a:t>01/05/2018</a:t>
            </a:r>
            <a:endParaRPr lang="en-GB" noProof="0" dirty="0"/>
          </a:p>
        </p:txBody>
      </p:sp>
      <p:sp>
        <p:nvSpPr>
          <p:cNvPr id="4" name="Footer Placeholder 3"/>
          <p:cNvSpPr>
            <a:spLocks noGrp="1"/>
          </p:cNvSpPr>
          <p:nvPr>
            <p:ph type="ftr" sz="quarter" idx="18"/>
          </p:nvPr>
        </p:nvSpPr>
        <p:spPr/>
        <p:txBody>
          <a:bodyPr/>
          <a:lstStyle/>
          <a:p>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126953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87869" y="1845734"/>
            <a:ext cx="11616264" cy="4464049"/>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4"/>
          </p:nvPr>
        </p:nvSpPr>
        <p:spPr>
          <a:xfrm>
            <a:off x="287867" y="1172633"/>
            <a:ext cx="11569701" cy="517064"/>
          </a:xfrm>
        </p:spPr>
        <p:txBody>
          <a:bodyPr>
            <a:spAutoFit/>
          </a:bodyPr>
          <a:lstStyle>
            <a:lvl1pPr marL="0" indent="0">
              <a:buNone/>
              <a:defRPr b="1"/>
            </a:lvl1pPr>
          </a:lstStyle>
          <a:p>
            <a:pPr lvl="0"/>
            <a:r>
              <a:rPr lang="en-US" noProof="0"/>
              <a:t>Click to edit Master text styles</a:t>
            </a:r>
          </a:p>
        </p:txBody>
      </p:sp>
      <p:sp>
        <p:nvSpPr>
          <p:cNvPr id="5" name="Date Placeholder 3"/>
          <p:cNvSpPr>
            <a:spLocks noGrp="1"/>
          </p:cNvSpPr>
          <p:nvPr>
            <p:ph type="dt" sz="half" idx="15"/>
          </p:nvPr>
        </p:nvSpPr>
        <p:spPr/>
        <p:txBody>
          <a:bodyPr/>
          <a:lstStyle>
            <a:lvl1pPr>
              <a:defRPr/>
            </a:lvl1pPr>
          </a:lstStyle>
          <a:p>
            <a:r>
              <a:rPr lang="en-US" altLang="en-US"/>
              <a:t>01/05/2018</a:t>
            </a:r>
            <a:endParaRPr lang="en-GB" altLang="en-US" dirty="0"/>
          </a:p>
        </p:txBody>
      </p:sp>
      <p:sp>
        <p:nvSpPr>
          <p:cNvPr id="6" name="Footer Placeholder 4"/>
          <p:cNvSpPr>
            <a:spLocks noGrp="1"/>
          </p:cNvSpPr>
          <p:nvPr>
            <p:ph type="ftr" sz="quarter" idx="16"/>
          </p:nvPr>
        </p:nvSpPr>
        <p:spPr/>
        <p:txBody>
          <a:bodyPr/>
          <a:lstStyle>
            <a:lvl1pPr>
              <a:defRPr/>
            </a:lvl1pPr>
          </a:lstStyle>
          <a:p>
            <a:pPr>
              <a:defRPr/>
            </a:pPr>
            <a:endParaRPr lang="en-GB"/>
          </a:p>
        </p:txBody>
      </p:sp>
      <p:sp>
        <p:nvSpPr>
          <p:cNvPr id="9" name="Slide Number Placeholder 5"/>
          <p:cNvSpPr>
            <a:spLocks noGrp="1"/>
          </p:cNvSpPr>
          <p:nvPr>
            <p:ph type="sldNum" sz="quarter" idx="17"/>
          </p:nvPr>
        </p:nvSpPr>
        <p:spPr/>
        <p:txBody>
          <a:bodyPr/>
          <a:lstStyle>
            <a:lvl1pPr>
              <a:defRPr/>
            </a:lvl1pPr>
          </a:lstStyle>
          <a:p>
            <a:fld id="{FF4C1444-B1D9-435B-8DD1-ADB6610CD5D0}" type="slidenum">
              <a:rPr lang="en-GB" altLang="en-US"/>
              <a:pPr/>
              <a:t>‹#›</a:t>
            </a:fld>
            <a:endParaRPr lang="en-GB" altLang="en-US"/>
          </a:p>
        </p:txBody>
      </p:sp>
    </p:spTree>
    <p:extLst>
      <p:ext uri="{BB962C8B-B14F-4D97-AF65-F5344CB8AC3E}">
        <p14:creationId xmlns:p14="http://schemas.microsoft.com/office/powerpoint/2010/main" val="606802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8" name="Content Placeholder 6"/>
          <p:cNvSpPr>
            <a:spLocks noGrp="1"/>
          </p:cNvSpPr>
          <p:nvPr>
            <p:ph sz="quarter" idx="14"/>
          </p:nvPr>
        </p:nvSpPr>
        <p:spPr>
          <a:xfrm>
            <a:off x="6432551" y="1845732"/>
            <a:ext cx="5471533" cy="2064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Content Placeholder 6"/>
          <p:cNvSpPr>
            <a:spLocks noGrp="1"/>
          </p:cNvSpPr>
          <p:nvPr>
            <p:ph sz="quarter" idx="15"/>
          </p:nvPr>
        </p:nvSpPr>
        <p:spPr>
          <a:xfrm>
            <a:off x="6432551" y="4245784"/>
            <a:ext cx="5471533" cy="2064000"/>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0" name="Content Placeholder 6"/>
          <p:cNvSpPr>
            <a:spLocks noGrp="1"/>
          </p:cNvSpPr>
          <p:nvPr>
            <p:ph sz="quarter" idx="13"/>
          </p:nvPr>
        </p:nvSpPr>
        <p:spPr>
          <a:xfrm>
            <a:off x="287868" y="1845733"/>
            <a:ext cx="5471457" cy="4464051"/>
          </a:xfrm>
        </p:spPr>
        <p:txBody>
          <a:bodyPr lIns="0" tIns="0" rIns="0" bIns="0">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ext Placeholder 7"/>
          <p:cNvSpPr>
            <a:spLocks noGrp="1"/>
          </p:cNvSpPr>
          <p:nvPr>
            <p:ph type="body" sz="quarter" idx="16"/>
          </p:nvPr>
        </p:nvSpPr>
        <p:spPr>
          <a:xfrm>
            <a:off x="334432" y="1172633"/>
            <a:ext cx="5425019" cy="450000"/>
          </a:xfrm>
        </p:spPr>
        <p:txBody>
          <a:bodyPr/>
          <a:lstStyle>
            <a:lvl1pPr marL="0" indent="0">
              <a:buNone/>
              <a:defRPr sz="3200" b="1"/>
            </a:lvl1pPr>
          </a:lstStyle>
          <a:p>
            <a:pPr lvl="0"/>
            <a:r>
              <a:rPr lang="en-US" noProof="0"/>
              <a:t>Click to edit Master text styles</a:t>
            </a:r>
          </a:p>
        </p:txBody>
      </p:sp>
      <p:sp>
        <p:nvSpPr>
          <p:cNvPr id="3" name="Date Placeholder 2"/>
          <p:cNvSpPr>
            <a:spLocks noGrp="1"/>
          </p:cNvSpPr>
          <p:nvPr>
            <p:ph type="dt" sz="half" idx="17"/>
          </p:nvPr>
        </p:nvSpPr>
        <p:spPr/>
        <p:txBody>
          <a:bodyPr/>
          <a:lstStyle/>
          <a:p>
            <a:r>
              <a:rPr lang="en-US" noProof="0"/>
              <a:t>01/05/2018</a:t>
            </a:r>
            <a:endParaRPr lang="en-GB" noProof="0" dirty="0"/>
          </a:p>
        </p:txBody>
      </p:sp>
      <p:sp>
        <p:nvSpPr>
          <p:cNvPr id="4" name="Footer Placeholder 3"/>
          <p:cNvSpPr>
            <a:spLocks noGrp="1"/>
          </p:cNvSpPr>
          <p:nvPr>
            <p:ph type="ftr" sz="quarter" idx="18"/>
          </p:nvPr>
        </p:nvSpPr>
        <p:spPr/>
        <p:txBody>
          <a:bodyPr/>
          <a:lstStyle/>
          <a:p>
            <a:endParaRPr lang="en-GB" noProof="0" dirty="0"/>
          </a:p>
        </p:txBody>
      </p:sp>
      <p:sp>
        <p:nvSpPr>
          <p:cNvPr id="5" name="Slide Number Placeholder 4"/>
          <p:cNvSpPr>
            <a:spLocks noGrp="1"/>
          </p:cNvSpPr>
          <p:nvPr>
            <p:ph type="sldNum" sz="quarter" idx="19"/>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040126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8" name="Picture Placeholder 7"/>
          <p:cNvSpPr>
            <a:spLocks noGrp="1"/>
          </p:cNvSpPr>
          <p:nvPr>
            <p:ph type="pic" sz="quarter" idx="13" hasCustomPrompt="1"/>
          </p:nvPr>
        </p:nvSpPr>
        <p:spPr>
          <a:xfrm>
            <a:off x="1246718" y="1172631"/>
            <a:ext cx="9698567" cy="4752000"/>
          </a:xfrm>
          <a:prstGeom prst="rect">
            <a:avLst/>
          </a:prstGeom>
        </p:spPr>
        <p:txBody>
          <a:bodyPr/>
          <a:lstStyle>
            <a:lvl1pPr marL="0" indent="0">
              <a:buNone/>
              <a:defRPr sz="2667"/>
            </a:lvl1pPr>
          </a:lstStyle>
          <a:p>
            <a:r>
              <a:rPr lang="en-GB" noProof="0" dirty="0"/>
              <a:t>Click to icon to add image</a:t>
            </a:r>
          </a:p>
        </p:txBody>
      </p:sp>
      <p:sp>
        <p:nvSpPr>
          <p:cNvPr id="11" name="Text Placeholder 10"/>
          <p:cNvSpPr>
            <a:spLocks noGrp="1"/>
          </p:cNvSpPr>
          <p:nvPr>
            <p:ph type="body" sz="quarter" idx="14" hasCustomPrompt="1"/>
          </p:nvPr>
        </p:nvSpPr>
        <p:spPr>
          <a:xfrm>
            <a:off x="1246717" y="6028004"/>
            <a:ext cx="7247867" cy="270000"/>
          </a:xfrm>
          <a:prstGeom prst="rect">
            <a:avLst/>
          </a:prstGeom>
        </p:spPr>
        <p:txBody>
          <a:bodyPr/>
          <a:lstStyle>
            <a:lvl1pPr marL="0" indent="0">
              <a:buNone/>
              <a:defRPr sz="2133"/>
            </a:lvl1pPr>
            <a:lvl2pPr marL="287993" indent="0">
              <a:buNone/>
              <a:defRPr/>
            </a:lvl2pPr>
            <a:lvl3pPr marL="575986" indent="0">
              <a:buNone/>
              <a:defRPr/>
            </a:lvl3pPr>
            <a:lvl4pPr marL="863978" indent="0">
              <a:buNone/>
              <a:defRPr/>
            </a:lvl4pPr>
            <a:lvl5pPr marL="1151971" indent="0">
              <a:buNone/>
              <a:defRPr/>
            </a:lvl5pPr>
          </a:lstStyle>
          <a:p>
            <a:pPr lvl="0"/>
            <a:r>
              <a:rPr lang="en-GB" noProof="0" dirty="0"/>
              <a:t>Click to add image caption</a:t>
            </a:r>
          </a:p>
        </p:txBody>
      </p:sp>
      <p:sp>
        <p:nvSpPr>
          <p:cNvPr id="12" name="Text Placeholder 10"/>
          <p:cNvSpPr>
            <a:spLocks noGrp="1"/>
          </p:cNvSpPr>
          <p:nvPr>
            <p:ph type="body" sz="quarter" idx="15" hasCustomPrompt="1"/>
          </p:nvPr>
        </p:nvSpPr>
        <p:spPr>
          <a:xfrm>
            <a:off x="8494585" y="6028004"/>
            <a:ext cx="2450700" cy="270000"/>
          </a:xfrm>
          <a:prstGeom prst="rect">
            <a:avLst/>
          </a:prstGeom>
        </p:spPr>
        <p:txBody>
          <a:bodyPr/>
          <a:lstStyle>
            <a:lvl1pPr marL="0" indent="0" algn="r">
              <a:buNone/>
              <a:defRPr sz="1067">
                <a:solidFill>
                  <a:srgbClr val="9BA7A8"/>
                </a:solidFill>
              </a:defRPr>
            </a:lvl1pPr>
            <a:lvl2pPr marL="287993" indent="0">
              <a:buNone/>
              <a:defRPr/>
            </a:lvl2pPr>
            <a:lvl3pPr marL="575986" indent="0">
              <a:buNone/>
              <a:defRPr/>
            </a:lvl3pPr>
            <a:lvl4pPr marL="863978" indent="0">
              <a:buNone/>
              <a:defRPr/>
            </a:lvl4pPr>
            <a:lvl5pPr marL="1151971" indent="0">
              <a:buNone/>
              <a:defRPr/>
            </a:lvl5pPr>
          </a:lstStyle>
          <a:p>
            <a:pPr lvl="0"/>
            <a:r>
              <a:rPr lang="en-GB" noProof="0" dirty="0"/>
              <a:t>Click to add image source</a:t>
            </a:r>
          </a:p>
        </p:txBody>
      </p:sp>
      <p:sp>
        <p:nvSpPr>
          <p:cNvPr id="3" name="Date Placeholder 2"/>
          <p:cNvSpPr>
            <a:spLocks noGrp="1"/>
          </p:cNvSpPr>
          <p:nvPr>
            <p:ph type="dt" sz="half" idx="16"/>
          </p:nvPr>
        </p:nvSpPr>
        <p:spPr/>
        <p:txBody>
          <a:bodyPr/>
          <a:lstStyle/>
          <a:p>
            <a:r>
              <a:rPr lang="en-US" noProof="0"/>
              <a:t>01/05/2018</a:t>
            </a:r>
            <a:endParaRPr lang="en-GB" noProof="0" dirty="0"/>
          </a:p>
        </p:txBody>
      </p:sp>
      <p:sp>
        <p:nvSpPr>
          <p:cNvPr id="4" name="Footer Placeholder 3"/>
          <p:cNvSpPr>
            <a:spLocks noGrp="1"/>
          </p:cNvSpPr>
          <p:nvPr>
            <p:ph type="ftr" sz="quarter" idx="17"/>
          </p:nvPr>
        </p:nvSpPr>
        <p:spPr/>
        <p:txBody>
          <a:bodyPr/>
          <a:lstStyle/>
          <a:p>
            <a:endParaRPr lang="en-GB" noProof="0" dirty="0"/>
          </a:p>
        </p:txBody>
      </p:sp>
      <p:sp>
        <p:nvSpPr>
          <p:cNvPr id="5" name="Slide Number Placeholder 4"/>
          <p:cNvSpPr>
            <a:spLocks noGrp="1"/>
          </p:cNvSpPr>
          <p:nvPr>
            <p:ph type="sldNum" sz="quarter" idx="18"/>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806451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noProof="0"/>
              <a:t>01/05/2018</a:t>
            </a:r>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BC1903E8-1638-4376-A5CE-0131C1204B53}" type="slidenum">
              <a:rPr lang="en-GB" noProof="0" smtClean="0"/>
              <a:pPr/>
              <a:t>‹#›</a:t>
            </a:fld>
            <a:endParaRPr lang="en-GB" noProof="0" dirty="0"/>
          </a:p>
        </p:txBody>
      </p:sp>
    </p:spTree>
    <p:extLst>
      <p:ext uri="{BB962C8B-B14F-4D97-AF65-F5344CB8AC3E}">
        <p14:creationId xmlns:p14="http://schemas.microsoft.com/office/powerpoint/2010/main" val="265068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7" name="Content Placeholder 6"/>
          <p:cNvSpPr>
            <a:spLocks noGrp="1"/>
          </p:cNvSpPr>
          <p:nvPr>
            <p:ph sz="quarter" idx="13"/>
          </p:nvPr>
        </p:nvSpPr>
        <p:spPr>
          <a:xfrm>
            <a:off x="287869" y="1845733"/>
            <a:ext cx="5471457" cy="4464051"/>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4"/>
          </p:nvPr>
        </p:nvSpPr>
        <p:spPr>
          <a:xfrm>
            <a:off x="287869" y="1172633"/>
            <a:ext cx="5471583" cy="450000"/>
          </a:xfrm>
        </p:spPr>
        <p:txBody>
          <a:bodyPr/>
          <a:lstStyle>
            <a:lvl1pPr marL="0" indent="0">
              <a:buNone/>
              <a:defRPr sz="3200" b="1"/>
            </a:lvl1pPr>
          </a:lstStyle>
          <a:p>
            <a:pPr lvl="0"/>
            <a:r>
              <a:rPr lang="en-US" noProof="0"/>
              <a:t>Click to edit Master text styles</a:t>
            </a:r>
          </a:p>
        </p:txBody>
      </p:sp>
      <p:sp>
        <p:nvSpPr>
          <p:cNvPr id="9" name="Content Placeholder 6"/>
          <p:cNvSpPr>
            <a:spLocks noGrp="1"/>
          </p:cNvSpPr>
          <p:nvPr>
            <p:ph sz="quarter" idx="15"/>
          </p:nvPr>
        </p:nvSpPr>
        <p:spPr>
          <a:xfrm>
            <a:off x="6432600" y="1845733"/>
            <a:ext cx="5471533" cy="4464051"/>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Text Placeholder 7"/>
          <p:cNvSpPr>
            <a:spLocks noGrp="1"/>
          </p:cNvSpPr>
          <p:nvPr>
            <p:ph type="body" sz="quarter" idx="16"/>
          </p:nvPr>
        </p:nvSpPr>
        <p:spPr>
          <a:xfrm>
            <a:off x="6432600" y="1169808"/>
            <a:ext cx="5471533" cy="450000"/>
          </a:xfrm>
        </p:spPr>
        <p:txBody>
          <a:bodyPr/>
          <a:lstStyle>
            <a:lvl1pPr marL="0" indent="0">
              <a:buNone/>
              <a:defRPr sz="3200" b="1"/>
            </a:lvl1pPr>
          </a:lstStyle>
          <a:p>
            <a:pPr lvl="0"/>
            <a:r>
              <a:rPr lang="en-US" noProof="0"/>
              <a:t>Click to edit Master text styles</a:t>
            </a:r>
          </a:p>
        </p:txBody>
      </p:sp>
      <p:sp>
        <p:nvSpPr>
          <p:cNvPr id="11" name="Date Placeholder 3"/>
          <p:cNvSpPr>
            <a:spLocks noGrp="1"/>
          </p:cNvSpPr>
          <p:nvPr>
            <p:ph type="dt" sz="half" idx="17"/>
          </p:nvPr>
        </p:nvSpPr>
        <p:spPr/>
        <p:txBody>
          <a:bodyPr/>
          <a:lstStyle>
            <a:lvl1pPr>
              <a:defRPr/>
            </a:lvl1pPr>
          </a:lstStyle>
          <a:p>
            <a:r>
              <a:rPr lang="en-US" altLang="en-US"/>
              <a:t>01/05/2018</a:t>
            </a:r>
            <a:endParaRPr lang="en-GB" altLang="en-US"/>
          </a:p>
        </p:txBody>
      </p:sp>
      <p:sp>
        <p:nvSpPr>
          <p:cNvPr id="12" name="Footer Placeholder 4"/>
          <p:cNvSpPr>
            <a:spLocks noGrp="1"/>
          </p:cNvSpPr>
          <p:nvPr>
            <p:ph type="ftr" sz="quarter" idx="18"/>
          </p:nvPr>
        </p:nvSpPr>
        <p:spPr/>
        <p:txBody>
          <a:bodyPr/>
          <a:lstStyle>
            <a:lvl1pPr>
              <a:defRPr/>
            </a:lvl1pPr>
          </a:lstStyle>
          <a:p>
            <a:pPr>
              <a:defRPr/>
            </a:pPr>
            <a:endParaRPr lang="en-GB"/>
          </a:p>
        </p:txBody>
      </p:sp>
      <p:sp>
        <p:nvSpPr>
          <p:cNvPr id="13" name="Slide Number Placeholder 5"/>
          <p:cNvSpPr>
            <a:spLocks noGrp="1"/>
          </p:cNvSpPr>
          <p:nvPr>
            <p:ph type="sldNum" sz="quarter" idx="19"/>
          </p:nvPr>
        </p:nvSpPr>
        <p:spPr/>
        <p:txBody>
          <a:bodyPr/>
          <a:lstStyle>
            <a:lvl1pPr>
              <a:defRPr/>
            </a:lvl1pPr>
          </a:lstStyle>
          <a:p>
            <a:fld id="{4462EFA3-B068-4434-BE87-1064ED5148AF}" type="slidenum">
              <a:rPr lang="en-GB" altLang="en-US"/>
              <a:pPr/>
              <a:t>‹#›</a:t>
            </a:fld>
            <a:endParaRPr lang="en-GB" altLang="en-US"/>
          </a:p>
        </p:txBody>
      </p:sp>
    </p:spTree>
    <p:extLst>
      <p:ext uri="{BB962C8B-B14F-4D97-AF65-F5344CB8AC3E}">
        <p14:creationId xmlns:p14="http://schemas.microsoft.com/office/powerpoint/2010/main" val="308327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8" name="Content Placeholder 6"/>
          <p:cNvSpPr>
            <a:spLocks noGrp="1"/>
          </p:cNvSpPr>
          <p:nvPr>
            <p:ph sz="quarter" idx="14"/>
          </p:nvPr>
        </p:nvSpPr>
        <p:spPr>
          <a:xfrm>
            <a:off x="6432600" y="1172633"/>
            <a:ext cx="5471533" cy="2256367"/>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Content Placeholder 6"/>
          <p:cNvSpPr>
            <a:spLocks noGrp="1"/>
          </p:cNvSpPr>
          <p:nvPr>
            <p:ph sz="quarter" idx="15"/>
          </p:nvPr>
        </p:nvSpPr>
        <p:spPr>
          <a:xfrm>
            <a:off x="6432551" y="4053784"/>
            <a:ext cx="5471533" cy="2256000"/>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Content Placeholder 6"/>
          <p:cNvSpPr>
            <a:spLocks noGrp="1"/>
          </p:cNvSpPr>
          <p:nvPr>
            <p:ph sz="quarter" idx="13"/>
          </p:nvPr>
        </p:nvSpPr>
        <p:spPr>
          <a:xfrm>
            <a:off x="287868" y="1845733"/>
            <a:ext cx="5471457" cy="4464051"/>
          </a:xfrm>
        </p:spPr>
        <p:txBody>
          <a:bodyPr>
            <a:noAutofit/>
          </a:bodyPr>
          <a:lstStyle>
            <a:lvl1pPr>
              <a:defRPr sz="3200"/>
            </a:lvl1pPr>
            <a:lvl2pPr>
              <a:defRPr sz="3200"/>
            </a:lvl2pPr>
            <a:lvl3pPr>
              <a:defRPr sz="2667"/>
            </a:lvl3pPr>
            <a:lvl4pPr>
              <a:defRPr sz="2667"/>
            </a:lvl4pPr>
            <a:lvl5pPr>
              <a:defRPr sz="26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ext Placeholder 7"/>
          <p:cNvSpPr>
            <a:spLocks noGrp="1"/>
          </p:cNvSpPr>
          <p:nvPr>
            <p:ph type="body" sz="quarter" idx="16"/>
          </p:nvPr>
        </p:nvSpPr>
        <p:spPr>
          <a:xfrm>
            <a:off x="334432" y="1172633"/>
            <a:ext cx="5425019" cy="450000"/>
          </a:xfrm>
        </p:spPr>
        <p:txBody>
          <a:bodyPr/>
          <a:lstStyle>
            <a:lvl1pPr marL="0" indent="0">
              <a:buNone/>
              <a:defRPr sz="3200" b="1"/>
            </a:lvl1pPr>
          </a:lstStyle>
          <a:p>
            <a:pPr lvl="0"/>
            <a:r>
              <a:rPr lang="en-US" noProof="0"/>
              <a:t>Click to edit Master text styles</a:t>
            </a:r>
          </a:p>
        </p:txBody>
      </p:sp>
      <p:sp>
        <p:nvSpPr>
          <p:cNvPr id="7" name="Date Placeholder 3"/>
          <p:cNvSpPr>
            <a:spLocks noGrp="1"/>
          </p:cNvSpPr>
          <p:nvPr>
            <p:ph type="dt" sz="half" idx="17"/>
          </p:nvPr>
        </p:nvSpPr>
        <p:spPr/>
        <p:txBody>
          <a:bodyPr/>
          <a:lstStyle>
            <a:lvl1pPr>
              <a:defRPr/>
            </a:lvl1pPr>
          </a:lstStyle>
          <a:p>
            <a:r>
              <a:rPr lang="en-US" altLang="en-US"/>
              <a:t>01/05/2018</a:t>
            </a:r>
            <a:endParaRPr lang="en-GB" altLang="en-US"/>
          </a:p>
        </p:txBody>
      </p:sp>
      <p:sp>
        <p:nvSpPr>
          <p:cNvPr id="12" name="Footer Placeholder 4"/>
          <p:cNvSpPr>
            <a:spLocks noGrp="1"/>
          </p:cNvSpPr>
          <p:nvPr>
            <p:ph type="ftr" sz="quarter" idx="18"/>
          </p:nvPr>
        </p:nvSpPr>
        <p:spPr/>
        <p:txBody>
          <a:bodyPr/>
          <a:lstStyle>
            <a:lvl1pPr>
              <a:defRPr/>
            </a:lvl1pPr>
          </a:lstStyle>
          <a:p>
            <a:pPr>
              <a:defRPr/>
            </a:pPr>
            <a:endParaRPr lang="en-GB"/>
          </a:p>
        </p:txBody>
      </p:sp>
      <p:sp>
        <p:nvSpPr>
          <p:cNvPr id="13" name="Slide Number Placeholder 5"/>
          <p:cNvSpPr>
            <a:spLocks noGrp="1"/>
          </p:cNvSpPr>
          <p:nvPr>
            <p:ph type="sldNum" sz="quarter" idx="19"/>
          </p:nvPr>
        </p:nvSpPr>
        <p:spPr/>
        <p:txBody>
          <a:bodyPr/>
          <a:lstStyle>
            <a:lvl1pPr>
              <a:defRPr/>
            </a:lvl1pPr>
          </a:lstStyle>
          <a:p>
            <a:fld id="{86A45C6B-B5F8-4EB7-968F-53690A9E2FEB}" type="slidenum">
              <a:rPr lang="en-GB" altLang="en-US"/>
              <a:pPr/>
              <a:t>‹#›</a:t>
            </a:fld>
            <a:endParaRPr lang="en-GB" altLang="en-US"/>
          </a:p>
        </p:txBody>
      </p:sp>
    </p:spTree>
    <p:extLst>
      <p:ext uri="{BB962C8B-B14F-4D97-AF65-F5344CB8AC3E}">
        <p14:creationId xmlns:p14="http://schemas.microsoft.com/office/powerpoint/2010/main" val="428171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8" name="Picture Placeholder 7"/>
          <p:cNvSpPr>
            <a:spLocks noGrp="1"/>
          </p:cNvSpPr>
          <p:nvPr>
            <p:ph type="pic" sz="quarter" idx="13"/>
          </p:nvPr>
        </p:nvSpPr>
        <p:spPr>
          <a:xfrm>
            <a:off x="1246718" y="1172631"/>
            <a:ext cx="9698567" cy="4752000"/>
          </a:xfrm>
          <a:prstGeom prst="rect">
            <a:avLst/>
          </a:prstGeom>
        </p:spPr>
        <p:txBody>
          <a:bodyPr rtlCol="0">
            <a:noAutofit/>
          </a:bodyPr>
          <a:lstStyle>
            <a:lvl1pPr marL="0" indent="0">
              <a:buNone/>
              <a:defRPr sz="2667"/>
            </a:lvl1pPr>
          </a:lstStyle>
          <a:p>
            <a:pPr lvl="0"/>
            <a:r>
              <a:rPr lang="en-US" noProof="0"/>
              <a:t>Click icon to add picture</a:t>
            </a:r>
            <a:endParaRPr lang="en-GB" noProof="0"/>
          </a:p>
        </p:txBody>
      </p:sp>
      <p:sp>
        <p:nvSpPr>
          <p:cNvPr id="11" name="Text Placeholder 10"/>
          <p:cNvSpPr>
            <a:spLocks noGrp="1"/>
          </p:cNvSpPr>
          <p:nvPr>
            <p:ph type="body" sz="quarter" idx="14"/>
          </p:nvPr>
        </p:nvSpPr>
        <p:spPr>
          <a:xfrm>
            <a:off x="1246717" y="6028004"/>
            <a:ext cx="7247867" cy="270000"/>
          </a:xfrm>
          <a:prstGeom prst="rect">
            <a:avLst/>
          </a:prstGeom>
        </p:spPr>
        <p:txBody>
          <a:bodyPr/>
          <a:lstStyle>
            <a:lvl1pPr marL="0" indent="0">
              <a:buNone/>
              <a:defRPr sz="2133"/>
            </a:lvl1pPr>
            <a:lvl2pPr marL="287993" indent="0">
              <a:buNone/>
              <a:defRPr/>
            </a:lvl2pPr>
            <a:lvl3pPr marL="575986" indent="0">
              <a:buNone/>
              <a:defRPr/>
            </a:lvl3pPr>
            <a:lvl4pPr marL="863978" indent="0">
              <a:buNone/>
              <a:defRPr/>
            </a:lvl4pPr>
            <a:lvl5pPr marL="1151971" indent="0">
              <a:buNone/>
              <a:defRPr/>
            </a:lvl5pPr>
          </a:lstStyle>
          <a:p>
            <a:pPr lvl="0"/>
            <a:r>
              <a:rPr lang="en-US" noProof="0"/>
              <a:t>Click to edit Master text styles</a:t>
            </a:r>
          </a:p>
        </p:txBody>
      </p:sp>
      <p:sp>
        <p:nvSpPr>
          <p:cNvPr id="12" name="Text Placeholder 10"/>
          <p:cNvSpPr>
            <a:spLocks noGrp="1"/>
          </p:cNvSpPr>
          <p:nvPr>
            <p:ph type="body" sz="quarter" idx="15"/>
          </p:nvPr>
        </p:nvSpPr>
        <p:spPr>
          <a:xfrm>
            <a:off x="8494585" y="6028004"/>
            <a:ext cx="2450700" cy="270000"/>
          </a:xfrm>
          <a:prstGeom prst="rect">
            <a:avLst/>
          </a:prstGeom>
        </p:spPr>
        <p:txBody>
          <a:bodyPr/>
          <a:lstStyle>
            <a:lvl1pPr marL="0" indent="0" algn="r">
              <a:buNone/>
              <a:defRPr sz="1067">
                <a:solidFill>
                  <a:srgbClr val="9BA7A8"/>
                </a:solidFill>
              </a:defRPr>
            </a:lvl1pPr>
            <a:lvl2pPr marL="287993" indent="0">
              <a:buNone/>
              <a:defRPr/>
            </a:lvl2pPr>
            <a:lvl3pPr marL="575986" indent="0">
              <a:buNone/>
              <a:defRPr/>
            </a:lvl3pPr>
            <a:lvl4pPr marL="863978" indent="0">
              <a:buNone/>
              <a:defRPr/>
            </a:lvl4pPr>
            <a:lvl5pPr marL="1151971" indent="0">
              <a:buNone/>
              <a:defRPr/>
            </a:lvl5pPr>
          </a:lstStyle>
          <a:p>
            <a:pPr lvl="0"/>
            <a:r>
              <a:rPr lang="en-US" noProof="0"/>
              <a:t>Click to edit Master text styles</a:t>
            </a:r>
          </a:p>
        </p:txBody>
      </p:sp>
      <p:sp>
        <p:nvSpPr>
          <p:cNvPr id="6" name="Date Placeholder 3"/>
          <p:cNvSpPr>
            <a:spLocks noGrp="1"/>
          </p:cNvSpPr>
          <p:nvPr>
            <p:ph type="dt" sz="half" idx="16"/>
          </p:nvPr>
        </p:nvSpPr>
        <p:spPr/>
        <p:txBody>
          <a:bodyPr/>
          <a:lstStyle>
            <a:lvl1pPr>
              <a:defRPr/>
            </a:lvl1pPr>
          </a:lstStyle>
          <a:p>
            <a:r>
              <a:rPr lang="en-US" altLang="en-US"/>
              <a:t>01/05/2018</a:t>
            </a:r>
            <a:endParaRPr lang="en-GB" altLang="en-US"/>
          </a:p>
        </p:txBody>
      </p:sp>
      <p:sp>
        <p:nvSpPr>
          <p:cNvPr id="7" name="Footer Placeholder 4"/>
          <p:cNvSpPr>
            <a:spLocks noGrp="1"/>
          </p:cNvSpPr>
          <p:nvPr>
            <p:ph type="ftr" sz="quarter" idx="17"/>
          </p:nvPr>
        </p:nvSpPr>
        <p:spPr/>
        <p:txBody>
          <a:bodyPr/>
          <a:lstStyle>
            <a:lvl1pPr>
              <a:defRPr/>
            </a:lvl1pPr>
          </a:lstStyle>
          <a:p>
            <a:pPr>
              <a:defRPr/>
            </a:pPr>
            <a:endParaRPr lang="en-GB"/>
          </a:p>
        </p:txBody>
      </p:sp>
      <p:sp>
        <p:nvSpPr>
          <p:cNvPr id="9" name="Slide Number Placeholder 5"/>
          <p:cNvSpPr>
            <a:spLocks noGrp="1"/>
          </p:cNvSpPr>
          <p:nvPr>
            <p:ph type="sldNum" sz="quarter" idx="18"/>
          </p:nvPr>
        </p:nvSpPr>
        <p:spPr/>
        <p:txBody>
          <a:bodyPr/>
          <a:lstStyle>
            <a:lvl1pPr>
              <a:defRPr/>
            </a:lvl1pPr>
          </a:lstStyle>
          <a:p>
            <a:fld id="{65C39CC0-6970-4D71-A7DC-33D7851C9CF4}" type="slidenum">
              <a:rPr lang="en-GB" altLang="en-US"/>
              <a:pPr/>
              <a:t>‹#›</a:t>
            </a:fld>
            <a:endParaRPr lang="en-GB" altLang="en-US"/>
          </a:p>
        </p:txBody>
      </p:sp>
    </p:spTree>
    <p:extLst>
      <p:ext uri="{BB962C8B-B14F-4D97-AF65-F5344CB8AC3E}">
        <p14:creationId xmlns:p14="http://schemas.microsoft.com/office/powerpoint/2010/main" val="34619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r>
              <a:rPr lang="en-US" altLang="en-US"/>
              <a:t>01/05/2018</a:t>
            </a:r>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801A115C-7A84-4F54-9696-4561B2EC4447}" type="slidenum">
              <a:rPr lang="en-GB" altLang="en-US"/>
              <a:pPr/>
              <a:t>‹#›</a:t>
            </a:fld>
            <a:endParaRPr lang="en-GB" altLang="en-US"/>
          </a:p>
        </p:txBody>
      </p:sp>
    </p:spTree>
    <p:extLst>
      <p:ext uri="{BB962C8B-B14F-4D97-AF65-F5344CB8AC3E}">
        <p14:creationId xmlns:p14="http://schemas.microsoft.com/office/powerpoint/2010/main" val="326819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1534585" y="2832099"/>
            <a:ext cx="8114388" cy="596900"/>
          </a:xfrm>
        </p:spPr>
        <p:txBody>
          <a:bodyPr/>
          <a:lstStyle>
            <a:lvl1pPr>
              <a:defRPr/>
            </a:lvl1pPr>
          </a:lstStyle>
          <a:p>
            <a:r>
              <a:rPr lang="en-US" noProof="0"/>
              <a:t>Click to edit Master title style</a:t>
            </a:r>
            <a:endParaRPr lang="en-GB" noProof="0"/>
          </a:p>
        </p:txBody>
      </p:sp>
      <p:sp>
        <p:nvSpPr>
          <p:cNvPr id="8" name="Text Placeholder 7"/>
          <p:cNvSpPr>
            <a:spLocks noGrp="1"/>
          </p:cNvSpPr>
          <p:nvPr>
            <p:ph type="body" sz="quarter" idx="13"/>
          </p:nvPr>
        </p:nvSpPr>
        <p:spPr>
          <a:xfrm>
            <a:off x="1534585" y="3387964"/>
            <a:ext cx="8114388" cy="410369"/>
          </a:xfrm>
          <a:prstGeom prst="rect">
            <a:avLst/>
          </a:prstGeom>
        </p:spPr>
        <p:txBody>
          <a:bodyPr wrap="square" lIns="0" tIns="0" rIns="0" bIns="0" anchor="b" anchorCtr="0">
            <a:noAutofit/>
          </a:bodyPr>
          <a:lstStyle>
            <a:lvl1pPr marL="0" indent="0">
              <a:lnSpc>
                <a:spcPct val="100000"/>
              </a:lnSpc>
              <a:spcBef>
                <a:spcPts val="2400"/>
              </a:spcBef>
              <a:buNone/>
              <a:defRPr sz="2667"/>
            </a:lvl1pPr>
          </a:lstStyle>
          <a:p>
            <a:pPr lvl="0"/>
            <a:r>
              <a:rPr lang="en-US" noProof="0"/>
              <a:t>Click to edit Master text styles</a:t>
            </a:r>
          </a:p>
        </p:txBody>
      </p:sp>
      <p:sp>
        <p:nvSpPr>
          <p:cNvPr id="4" name="Date Placeholder 3"/>
          <p:cNvSpPr>
            <a:spLocks noGrp="1"/>
          </p:cNvSpPr>
          <p:nvPr>
            <p:ph type="dt" sz="half" idx="14"/>
          </p:nvPr>
        </p:nvSpPr>
        <p:spPr/>
        <p:txBody>
          <a:bodyPr/>
          <a:lstStyle>
            <a:lvl1pPr>
              <a:defRPr/>
            </a:lvl1pPr>
          </a:lstStyle>
          <a:p>
            <a:r>
              <a:rPr lang="en-US" altLang="en-US"/>
              <a:t>01/05/2018</a:t>
            </a:r>
            <a:endParaRPr lang="en-GB" altLang="en-US"/>
          </a:p>
        </p:txBody>
      </p:sp>
      <p:sp>
        <p:nvSpPr>
          <p:cNvPr id="5" name="Footer Placeholder 4"/>
          <p:cNvSpPr>
            <a:spLocks noGrp="1"/>
          </p:cNvSpPr>
          <p:nvPr>
            <p:ph type="ftr" sz="quarter" idx="15"/>
          </p:nvPr>
        </p:nvSpPr>
        <p:spPr/>
        <p:txBody>
          <a:bodyPr/>
          <a:lstStyle>
            <a:lvl1pPr>
              <a:defRPr/>
            </a:lvl1pPr>
          </a:lstStyle>
          <a:p>
            <a:pPr>
              <a:defRPr/>
            </a:pPr>
            <a:endParaRPr lang="en-GB"/>
          </a:p>
        </p:txBody>
      </p:sp>
      <p:sp>
        <p:nvSpPr>
          <p:cNvPr id="6" name="Slide Number Placeholder 5"/>
          <p:cNvSpPr>
            <a:spLocks noGrp="1"/>
          </p:cNvSpPr>
          <p:nvPr>
            <p:ph type="sldNum" sz="quarter" idx="16"/>
          </p:nvPr>
        </p:nvSpPr>
        <p:spPr/>
        <p:txBody>
          <a:bodyPr/>
          <a:lstStyle>
            <a:lvl1pPr>
              <a:defRPr/>
            </a:lvl1pPr>
          </a:lstStyle>
          <a:p>
            <a:fld id="{9B484700-00D0-421D-8B94-E92C6AA6752E}" type="slidenum">
              <a:rPr lang="en-GB" altLang="en-US"/>
              <a:pPr/>
              <a:t>‹#›</a:t>
            </a:fld>
            <a:endParaRPr lang="en-GB" altLang="en-US"/>
          </a:p>
        </p:txBody>
      </p:sp>
    </p:spTree>
    <p:extLst>
      <p:ext uri="{BB962C8B-B14F-4D97-AF65-F5344CB8AC3E}">
        <p14:creationId xmlns:p14="http://schemas.microsoft.com/office/powerpoint/2010/main" val="34122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png"/><Relationship Id="rId4" Type="http://schemas.openxmlformats.org/officeDocument/2006/relationships/slideLayout" Target="../slideLayouts/slideLayout3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95701" y="-2117"/>
            <a:ext cx="8208433" cy="59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287867" y="1172634"/>
            <a:ext cx="11616267" cy="513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287867" y="6496051"/>
            <a:ext cx="958851" cy="218016"/>
          </a:xfrm>
          <a:prstGeom prst="rect">
            <a:avLst/>
          </a:prstGeom>
        </p:spPr>
        <p:txBody>
          <a:bodyPr vert="horz" wrap="square" lIns="0" tIns="0" rIns="0" bIns="0" numCol="1" anchor="t" anchorCtr="0" compatLnSpc="1">
            <a:prstTxWarp prst="textNoShape">
              <a:avLst/>
            </a:prstTxWarp>
            <a:noAutofit/>
          </a:bodyPr>
          <a:lstStyle>
            <a:lvl1pPr>
              <a:defRPr sz="1200" b="1">
                <a:solidFill>
                  <a:srgbClr val="9BA7A8"/>
                </a:solidFill>
              </a:defRPr>
            </a:lvl1pPr>
          </a:lstStyle>
          <a:p>
            <a:r>
              <a:rPr lang="en-US" altLang="en-US"/>
              <a:t>01/05/2018</a:t>
            </a:r>
            <a:endParaRPr lang="en-GB" altLang="en-US"/>
          </a:p>
        </p:txBody>
      </p:sp>
      <p:sp>
        <p:nvSpPr>
          <p:cNvPr id="5" name="Footer Placeholder 4"/>
          <p:cNvSpPr>
            <a:spLocks noGrp="1"/>
          </p:cNvSpPr>
          <p:nvPr>
            <p:ph type="ftr" sz="quarter" idx="3"/>
          </p:nvPr>
        </p:nvSpPr>
        <p:spPr>
          <a:xfrm>
            <a:off x="1246718" y="6496051"/>
            <a:ext cx="9698567" cy="218016"/>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1267">
                <a:solidFill>
                  <a:srgbClr val="9BA7A8"/>
                </a:solidFill>
                <a:latin typeface="+mn-lt"/>
                <a:ea typeface="+mn-ea"/>
              </a:defRPr>
            </a:lvl1pPr>
          </a:lstStyle>
          <a:p>
            <a:pPr>
              <a:defRPr/>
            </a:pPr>
            <a:endParaRPr lang="en-GB"/>
          </a:p>
        </p:txBody>
      </p:sp>
      <p:sp>
        <p:nvSpPr>
          <p:cNvPr id="6" name="Slide Number Placeholder 5"/>
          <p:cNvSpPr>
            <a:spLocks noGrp="1"/>
          </p:cNvSpPr>
          <p:nvPr>
            <p:ph type="sldNum" sz="quarter" idx="4"/>
          </p:nvPr>
        </p:nvSpPr>
        <p:spPr>
          <a:xfrm>
            <a:off x="10945285" y="6496051"/>
            <a:ext cx="958849" cy="218016"/>
          </a:xfrm>
          <a:prstGeom prst="rect">
            <a:avLst/>
          </a:prstGeom>
        </p:spPr>
        <p:txBody>
          <a:bodyPr vert="horz" wrap="square" lIns="0" tIns="0" rIns="0" bIns="0" numCol="1" anchor="t" anchorCtr="0" compatLnSpc="1">
            <a:prstTxWarp prst="textNoShape">
              <a:avLst/>
            </a:prstTxWarp>
            <a:noAutofit/>
          </a:bodyPr>
          <a:lstStyle>
            <a:lvl1pPr algn="r">
              <a:defRPr sz="1200" b="1">
                <a:solidFill>
                  <a:srgbClr val="9BA7A8"/>
                </a:solidFill>
              </a:defRPr>
            </a:lvl1pPr>
          </a:lstStyle>
          <a:p>
            <a:fld id="{97CA3A3A-251B-44E1-8347-D8ACDBB5E86F}" type="slidenum">
              <a:rPr lang="en-GB" altLang="en-US"/>
              <a:pPr/>
              <a:t>‹#›</a:t>
            </a:fld>
            <a:endParaRPr lang="en-GB" altLang="en-US"/>
          </a:p>
        </p:txBody>
      </p:sp>
      <p:pic>
        <p:nvPicPr>
          <p:cNvPr id="1031" name="Picture 6" descr="2013_Jisc_Logo_RGB300(19.5mm).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7867" y="0"/>
            <a:ext cx="958851"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2" name="Straight Connector 9"/>
          <p:cNvCxnSpPr>
            <a:cxnSpLocks noChangeShapeType="1"/>
          </p:cNvCxnSpPr>
          <p:nvPr/>
        </p:nvCxnSpPr>
        <p:spPr bwMode="auto">
          <a:xfrm>
            <a:off x="287867" y="6921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cxnSp>
        <p:nvCxnSpPr>
          <p:cNvPr id="1033" name="Straight Connector 10"/>
          <p:cNvCxnSpPr>
            <a:cxnSpLocks noChangeShapeType="1"/>
          </p:cNvCxnSpPr>
          <p:nvPr/>
        </p:nvCxnSpPr>
        <p:spPr bwMode="auto">
          <a:xfrm>
            <a:off x="287867" y="64960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55113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p:txStyles>
    <p:titleStyle>
      <a:lvl1pPr algn="r" defTabSz="914377" rtl="0" eaLnBrk="1" fontAlgn="base" hangingPunct="1">
        <a:lnSpc>
          <a:spcPct val="90000"/>
        </a:lnSpc>
        <a:spcBef>
          <a:spcPct val="0"/>
        </a:spcBef>
        <a:spcAft>
          <a:spcPct val="0"/>
        </a:spcAft>
        <a:defRPr sz="3733" b="1" kern="1200">
          <a:solidFill>
            <a:srgbClr val="B71A8B"/>
          </a:solidFill>
          <a:latin typeface="+mj-lt"/>
          <a:ea typeface="MS PGothic" panose="020B0600070205080204" pitchFamily="34" charset="-128"/>
          <a:cs typeface="+mj-cs"/>
        </a:defRPr>
      </a:lvl1pPr>
      <a:lvl2pPr algn="r" defTabSz="914377" rtl="0" eaLnBrk="1" fontAlgn="base" hangingPunct="1">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2pPr>
      <a:lvl3pPr algn="r" defTabSz="914377" rtl="0" eaLnBrk="1" fontAlgn="base" hangingPunct="1">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3pPr>
      <a:lvl4pPr algn="r" defTabSz="914377" rtl="0" eaLnBrk="1" fontAlgn="base" hangingPunct="1">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4pPr>
      <a:lvl5pPr algn="r" defTabSz="914377" rtl="0" eaLnBrk="1" fontAlgn="base" hangingPunct="1">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5pPr>
      <a:lvl6pPr marL="609585" algn="r" defTabSz="914377" rtl="0" eaLnBrk="1" fontAlgn="base" hangingPunct="1">
        <a:lnSpc>
          <a:spcPct val="90000"/>
        </a:lnSpc>
        <a:spcBef>
          <a:spcPct val="0"/>
        </a:spcBef>
        <a:spcAft>
          <a:spcPct val="0"/>
        </a:spcAft>
        <a:defRPr sz="3733" b="1">
          <a:solidFill>
            <a:srgbClr val="B71A8B"/>
          </a:solidFill>
          <a:latin typeface="Corbel" panose="020B0503020204020204" pitchFamily="34" charset="0"/>
        </a:defRPr>
      </a:lvl6pPr>
      <a:lvl7pPr marL="1219170" algn="r" defTabSz="914377" rtl="0" eaLnBrk="1" fontAlgn="base" hangingPunct="1">
        <a:lnSpc>
          <a:spcPct val="90000"/>
        </a:lnSpc>
        <a:spcBef>
          <a:spcPct val="0"/>
        </a:spcBef>
        <a:spcAft>
          <a:spcPct val="0"/>
        </a:spcAft>
        <a:defRPr sz="3733" b="1">
          <a:solidFill>
            <a:srgbClr val="B71A8B"/>
          </a:solidFill>
          <a:latin typeface="Corbel" panose="020B0503020204020204" pitchFamily="34" charset="0"/>
        </a:defRPr>
      </a:lvl7pPr>
      <a:lvl8pPr marL="1828754" algn="r" defTabSz="914377" rtl="0" eaLnBrk="1" fontAlgn="base" hangingPunct="1">
        <a:lnSpc>
          <a:spcPct val="90000"/>
        </a:lnSpc>
        <a:spcBef>
          <a:spcPct val="0"/>
        </a:spcBef>
        <a:spcAft>
          <a:spcPct val="0"/>
        </a:spcAft>
        <a:defRPr sz="3733" b="1">
          <a:solidFill>
            <a:srgbClr val="B71A8B"/>
          </a:solidFill>
          <a:latin typeface="Corbel" panose="020B0503020204020204" pitchFamily="34" charset="0"/>
        </a:defRPr>
      </a:lvl8pPr>
      <a:lvl9pPr marL="2438339" algn="r" defTabSz="914377" rtl="0" eaLnBrk="1" fontAlgn="base" hangingPunct="1">
        <a:lnSpc>
          <a:spcPct val="90000"/>
        </a:lnSpc>
        <a:spcBef>
          <a:spcPct val="0"/>
        </a:spcBef>
        <a:spcAft>
          <a:spcPct val="0"/>
        </a:spcAft>
        <a:defRPr sz="3733" b="1">
          <a:solidFill>
            <a:srgbClr val="B71A8B"/>
          </a:solidFill>
          <a:latin typeface="Corbel" panose="020B0503020204020204" pitchFamily="34" charset="0"/>
        </a:defRPr>
      </a:lvl9pPr>
    </p:titleStyle>
    <p:bodyStyle>
      <a:lvl1pPr marL="287859" indent="-287859" algn="l" defTabSz="914377" rtl="0" eaLnBrk="1" fontAlgn="base" hangingPunct="1">
        <a:lnSpc>
          <a:spcPct val="90000"/>
        </a:lnSpc>
        <a:spcBef>
          <a:spcPts val="1200"/>
        </a:spcBef>
        <a:spcAft>
          <a:spcPct val="0"/>
        </a:spcAft>
        <a:buClr>
          <a:schemeClr val="accent1"/>
        </a:buClr>
        <a:buSzPct val="120000"/>
        <a:buFont typeface="Corbel" panose="020B0503020204020204" pitchFamily="34" charset="0"/>
        <a:buChar char="»"/>
        <a:defRPr sz="3733" kern="1200">
          <a:solidFill>
            <a:schemeClr val="tx1"/>
          </a:solidFill>
          <a:latin typeface="+mn-lt"/>
          <a:ea typeface="MS PGothic" panose="020B0600070205080204" pitchFamily="34" charset="-128"/>
          <a:cs typeface="+mn-cs"/>
        </a:defRPr>
      </a:lvl1pPr>
      <a:lvl2pPr marL="575719" indent="-287859" algn="l" defTabSz="914377" rtl="0" eaLnBrk="1" fontAlgn="base" hangingPunct="1">
        <a:lnSpc>
          <a:spcPct val="90000"/>
        </a:lnSpc>
        <a:spcBef>
          <a:spcPts val="1000"/>
        </a:spcBef>
        <a:spcAft>
          <a:spcPct val="0"/>
        </a:spcAft>
        <a:buClr>
          <a:schemeClr val="accent1"/>
        </a:buClr>
        <a:buSzPct val="120000"/>
        <a:buFont typeface="Corbel" panose="020B0503020204020204" pitchFamily="34" charset="0"/>
        <a:buChar char="›"/>
        <a:defRPr sz="3733" kern="1200">
          <a:solidFill>
            <a:schemeClr val="tx1"/>
          </a:solidFill>
          <a:latin typeface="+mn-lt"/>
          <a:ea typeface="MS PGothic" panose="020B0600070205080204" pitchFamily="34" charset="-128"/>
          <a:cs typeface="+mn-cs"/>
        </a:defRPr>
      </a:lvl2pPr>
      <a:lvl3pPr marL="863578" indent="-287859" algn="l" defTabSz="914377" rtl="0" eaLnBrk="1" fontAlgn="base" hangingPunct="1">
        <a:lnSpc>
          <a:spcPct val="90000"/>
        </a:lnSpc>
        <a:spcBef>
          <a:spcPts val="400"/>
        </a:spcBef>
        <a:spcAft>
          <a:spcPct val="0"/>
        </a:spcAft>
        <a:buClr>
          <a:schemeClr val="accent1"/>
        </a:buClr>
        <a:buSzPct val="120000"/>
        <a:buFont typeface="Corbel" panose="020B0503020204020204" pitchFamily="34" charset="0"/>
        <a:buChar char="–"/>
        <a:defRPr sz="3200" kern="1200">
          <a:solidFill>
            <a:schemeClr val="tx1"/>
          </a:solidFill>
          <a:latin typeface="+mn-lt"/>
          <a:ea typeface="MS PGothic" panose="020B0600070205080204" pitchFamily="34" charset="-128"/>
          <a:cs typeface="+mn-cs"/>
        </a:defRPr>
      </a:lvl3pPr>
      <a:lvl4pPr marL="1151438" indent="-287859" algn="l" defTabSz="914377" rtl="0" eaLnBrk="1" fontAlgn="base" hangingPunct="1">
        <a:lnSpc>
          <a:spcPct val="90000"/>
        </a:lnSpc>
        <a:spcBef>
          <a:spcPts val="400"/>
        </a:spcBef>
        <a:spcAft>
          <a:spcPct val="0"/>
        </a:spcAft>
        <a:buClr>
          <a:schemeClr val="accent1"/>
        </a:buClr>
        <a:buSzPct val="120000"/>
        <a:buFont typeface="Corbel" panose="020B0503020204020204" pitchFamily="34" charset="0"/>
        <a:buChar char="–"/>
        <a:defRPr lang="en-US" sz="3200" kern="1200" dirty="0">
          <a:solidFill>
            <a:schemeClr val="tx1"/>
          </a:solidFill>
          <a:latin typeface="+mn-lt"/>
          <a:ea typeface="MS PGothic" panose="020B0600070205080204" pitchFamily="34" charset="-128"/>
          <a:cs typeface="+mn-cs"/>
        </a:defRPr>
      </a:lvl4pPr>
      <a:lvl5pPr marL="1439297" indent="-287859" algn="l" defTabSz="914377" rtl="0" eaLnBrk="1" fontAlgn="base" hangingPunct="1">
        <a:lnSpc>
          <a:spcPct val="90000"/>
        </a:lnSpc>
        <a:spcBef>
          <a:spcPts val="400"/>
        </a:spcBef>
        <a:spcAft>
          <a:spcPct val="0"/>
        </a:spcAft>
        <a:buClr>
          <a:schemeClr val="accent1"/>
        </a:buClr>
        <a:buSzPct val="120000"/>
        <a:buFont typeface="Corbel" panose="020B0503020204020204" pitchFamily="34" charset="0"/>
        <a:buChar char="–"/>
        <a:defRPr sz="3200" kern="1200">
          <a:solidFill>
            <a:schemeClr val="tx1"/>
          </a:solidFill>
          <a:latin typeface="+mn-lt"/>
          <a:ea typeface="MS PGothic" panose="020B0600070205080204"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36700" y="2832101"/>
            <a:ext cx="8113184"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 name="Date Placeholder 3"/>
          <p:cNvSpPr>
            <a:spLocks noGrp="1"/>
          </p:cNvSpPr>
          <p:nvPr>
            <p:ph type="dt" sz="half" idx="2"/>
          </p:nvPr>
        </p:nvSpPr>
        <p:spPr>
          <a:xfrm>
            <a:off x="287867" y="6496051"/>
            <a:ext cx="958851" cy="218016"/>
          </a:xfrm>
          <a:prstGeom prst="rect">
            <a:avLst/>
          </a:prstGeom>
        </p:spPr>
        <p:txBody>
          <a:bodyPr vert="horz" wrap="square" lIns="0" tIns="0" rIns="0" bIns="0" numCol="1" anchor="t" anchorCtr="0" compatLnSpc="1">
            <a:prstTxWarp prst="textNoShape">
              <a:avLst/>
            </a:prstTxWarp>
            <a:noAutofit/>
          </a:bodyPr>
          <a:lstStyle>
            <a:lvl1pPr>
              <a:defRPr sz="1200" b="1">
                <a:solidFill>
                  <a:srgbClr val="9BA7A8"/>
                </a:solidFill>
              </a:defRPr>
            </a:lvl1pPr>
          </a:lstStyle>
          <a:p>
            <a:r>
              <a:rPr lang="en-US" altLang="en-US"/>
              <a:t>01/05/2018</a:t>
            </a:r>
            <a:endParaRPr lang="en-GB" altLang="en-US"/>
          </a:p>
        </p:txBody>
      </p:sp>
      <p:sp>
        <p:nvSpPr>
          <p:cNvPr id="5" name="Footer Placeholder 4"/>
          <p:cNvSpPr>
            <a:spLocks noGrp="1"/>
          </p:cNvSpPr>
          <p:nvPr>
            <p:ph type="ftr" sz="quarter" idx="3"/>
          </p:nvPr>
        </p:nvSpPr>
        <p:spPr>
          <a:xfrm>
            <a:off x="1246718" y="6496051"/>
            <a:ext cx="9698567" cy="218016"/>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1267">
                <a:solidFill>
                  <a:srgbClr val="9BA7A8"/>
                </a:solidFill>
                <a:latin typeface="+mn-lt"/>
                <a:ea typeface="+mn-ea"/>
              </a:defRPr>
            </a:lvl1pPr>
          </a:lstStyle>
          <a:p>
            <a:pPr>
              <a:defRPr/>
            </a:pPr>
            <a:endParaRPr lang="en-GB"/>
          </a:p>
        </p:txBody>
      </p:sp>
      <p:sp>
        <p:nvSpPr>
          <p:cNvPr id="6" name="Slide Number Placeholder 5"/>
          <p:cNvSpPr>
            <a:spLocks noGrp="1"/>
          </p:cNvSpPr>
          <p:nvPr>
            <p:ph type="sldNum" sz="quarter" idx="4"/>
          </p:nvPr>
        </p:nvSpPr>
        <p:spPr>
          <a:xfrm>
            <a:off x="10945285" y="6496051"/>
            <a:ext cx="958849" cy="218016"/>
          </a:xfrm>
          <a:prstGeom prst="rect">
            <a:avLst/>
          </a:prstGeom>
        </p:spPr>
        <p:txBody>
          <a:bodyPr vert="horz" wrap="square" lIns="0" tIns="0" rIns="0" bIns="0" numCol="1" anchor="t" anchorCtr="0" compatLnSpc="1">
            <a:prstTxWarp prst="textNoShape">
              <a:avLst/>
            </a:prstTxWarp>
            <a:noAutofit/>
          </a:bodyPr>
          <a:lstStyle>
            <a:lvl1pPr algn="r">
              <a:defRPr sz="1200" b="1">
                <a:solidFill>
                  <a:srgbClr val="9BA7A8"/>
                </a:solidFill>
              </a:defRPr>
            </a:lvl1pPr>
          </a:lstStyle>
          <a:p>
            <a:fld id="{275C2C25-A843-4440-B2D3-3E25858956C7}" type="slidenum">
              <a:rPr lang="en-GB" altLang="en-US"/>
              <a:pPr/>
              <a:t>‹#›</a:t>
            </a:fld>
            <a:endParaRPr lang="en-GB" altLang="en-US"/>
          </a:p>
        </p:txBody>
      </p:sp>
      <p:cxnSp>
        <p:nvCxnSpPr>
          <p:cNvPr id="4102" name="Straight Connector 10"/>
          <p:cNvCxnSpPr>
            <a:cxnSpLocks noChangeShapeType="1"/>
          </p:cNvCxnSpPr>
          <p:nvPr/>
        </p:nvCxnSpPr>
        <p:spPr bwMode="auto">
          <a:xfrm>
            <a:off x="287867" y="64960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pic>
        <p:nvPicPr>
          <p:cNvPr id="4103" name="Picture 8" descr="2013_Jisc_Logo_RGB300(26m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867" y="0"/>
            <a:ext cx="1248833"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567103"/>
      </p:ext>
    </p:extLst>
  </p:cSld>
  <p:clrMap bg1="lt1" tx1="dk1" bg2="lt2" tx2="dk2" accent1="accent1" accent2="accent2" accent3="accent3" accent4="accent4" accent5="accent5" accent6="accent6" hlink="hlink" folHlink="folHlink"/>
  <p:sldLayoutIdLst>
    <p:sldLayoutId id="2147483670" r:id="rId1"/>
    <p:sldLayoutId id="2147483671" r:id="rId2"/>
  </p:sldLayoutIdLst>
  <p:hf sldNum="0" hdr="0" ftr="0"/>
  <p:txStyles>
    <p:titleStyle>
      <a:lvl1pPr algn="l" defTabSz="914377" rtl="0" eaLnBrk="0" fontAlgn="base" hangingPunct="0">
        <a:lnSpc>
          <a:spcPct val="90000"/>
        </a:lnSpc>
        <a:spcBef>
          <a:spcPct val="0"/>
        </a:spcBef>
        <a:spcAft>
          <a:spcPct val="0"/>
        </a:spcAft>
        <a:defRPr sz="3733" b="1" kern="1200">
          <a:solidFill>
            <a:srgbClr val="B71A8B"/>
          </a:solidFill>
          <a:latin typeface="+mj-lt"/>
          <a:ea typeface="MS PGothic" panose="020B0600070205080204" pitchFamily="34" charset="-128"/>
          <a:cs typeface="+mj-cs"/>
        </a:defRPr>
      </a:lvl1pPr>
      <a:lvl2pPr algn="l"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2pPr>
      <a:lvl3pPr algn="l"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3pPr>
      <a:lvl4pPr algn="l"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4pPr>
      <a:lvl5pPr algn="l"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5pPr>
      <a:lvl6pPr marL="609585" algn="l" defTabSz="914377" rtl="0" fontAlgn="base">
        <a:lnSpc>
          <a:spcPct val="90000"/>
        </a:lnSpc>
        <a:spcBef>
          <a:spcPct val="0"/>
        </a:spcBef>
        <a:spcAft>
          <a:spcPct val="0"/>
        </a:spcAft>
        <a:defRPr sz="3733" b="1">
          <a:solidFill>
            <a:srgbClr val="B71A8B"/>
          </a:solidFill>
          <a:latin typeface="Corbel" panose="020B0503020204020204" pitchFamily="34" charset="0"/>
        </a:defRPr>
      </a:lvl6pPr>
      <a:lvl7pPr marL="1219170" algn="l" defTabSz="914377" rtl="0" fontAlgn="base">
        <a:lnSpc>
          <a:spcPct val="90000"/>
        </a:lnSpc>
        <a:spcBef>
          <a:spcPct val="0"/>
        </a:spcBef>
        <a:spcAft>
          <a:spcPct val="0"/>
        </a:spcAft>
        <a:defRPr sz="3733" b="1">
          <a:solidFill>
            <a:srgbClr val="B71A8B"/>
          </a:solidFill>
          <a:latin typeface="Corbel" panose="020B0503020204020204" pitchFamily="34" charset="0"/>
        </a:defRPr>
      </a:lvl7pPr>
      <a:lvl8pPr marL="1828754" algn="l" defTabSz="914377" rtl="0" fontAlgn="base">
        <a:lnSpc>
          <a:spcPct val="90000"/>
        </a:lnSpc>
        <a:spcBef>
          <a:spcPct val="0"/>
        </a:spcBef>
        <a:spcAft>
          <a:spcPct val="0"/>
        </a:spcAft>
        <a:defRPr sz="3733" b="1">
          <a:solidFill>
            <a:srgbClr val="B71A8B"/>
          </a:solidFill>
          <a:latin typeface="Corbel" panose="020B0503020204020204" pitchFamily="34" charset="0"/>
        </a:defRPr>
      </a:lvl8pPr>
      <a:lvl9pPr marL="2438339" algn="l" defTabSz="914377" rtl="0" fontAlgn="base">
        <a:lnSpc>
          <a:spcPct val="90000"/>
        </a:lnSpc>
        <a:spcBef>
          <a:spcPct val="0"/>
        </a:spcBef>
        <a:spcAft>
          <a:spcPct val="0"/>
        </a:spcAft>
        <a:defRPr sz="3733" b="1">
          <a:solidFill>
            <a:srgbClr val="B71A8B"/>
          </a:solidFill>
          <a:latin typeface="Corbel" panose="020B0503020204020204" pitchFamily="34" charset="0"/>
        </a:defRPr>
      </a:lvl9pPr>
    </p:titleStyle>
    <p:bodyStyle>
      <a:lvl1pPr marL="287859" indent="-287859" algn="l" defTabSz="914377" rtl="0" eaLnBrk="0" fontAlgn="base" hangingPunct="0">
        <a:lnSpc>
          <a:spcPct val="90000"/>
        </a:lnSpc>
        <a:spcBef>
          <a:spcPts val="1200"/>
        </a:spcBef>
        <a:spcAft>
          <a:spcPct val="0"/>
        </a:spcAft>
        <a:buClr>
          <a:schemeClr val="accent1"/>
        </a:buClr>
        <a:buSzPct val="120000"/>
        <a:buFont typeface="Corbel" panose="020B0503020204020204" pitchFamily="34" charset="0"/>
        <a:buChar char="»"/>
        <a:defRPr sz="3733" kern="1200">
          <a:solidFill>
            <a:schemeClr val="tx1"/>
          </a:solidFill>
          <a:latin typeface="+mn-lt"/>
          <a:ea typeface="MS PGothic" panose="020B0600070205080204" pitchFamily="34" charset="-128"/>
          <a:cs typeface="+mn-cs"/>
        </a:defRPr>
      </a:lvl1pPr>
      <a:lvl2pPr marL="575719" indent="-287859" algn="l" defTabSz="914377" rtl="0" eaLnBrk="0" fontAlgn="base" hangingPunct="0">
        <a:lnSpc>
          <a:spcPct val="90000"/>
        </a:lnSpc>
        <a:spcBef>
          <a:spcPts val="1000"/>
        </a:spcBef>
        <a:spcAft>
          <a:spcPct val="0"/>
        </a:spcAft>
        <a:buClr>
          <a:schemeClr val="accent1"/>
        </a:buClr>
        <a:buSzPct val="120000"/>
        <a:buFont typeface="Corbel" panose="020B0503020204020204" pitchFamily="34" charset="0"/>
        <a:buChar char="›"/>
        <a:defRPr sz="3733" kern="1200">
          <a:solidFill>
            <a:schemeClr val="tx1"/>
          </a:solidFill>
          <a:latin typeface="+mn-lt"/>
          <a:ea typeface="MS PGothic" panose="020B0600070205080204" pitchFamily="34" charset="-128"/>
          <a:cs typeface="+mn-cs"/>
        </a:defRPr>
      </a:lvl2pPr>
      <a:lvl3pPr marL="863578"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sz="3200" kern="1200">
          <a:solidFill>
            <a:schemeClr val="tx1"/>
          </a:solidFill>
          <a:latin typeface="+mn-lt"/>
          <a:ea typeface="MS PGothic" panose="020B0600070205080204" pitchFamily="34" charset="-128"/>
          <a:cs typeface="+mn-cs"/>
        </a:defRPr>
      </a:lvl3pPr>
      <a:lvl4pPr marL="1151438"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lang="en-US" sz="3200" kern="1200" dirty="0">
          <a:solidFill>
            <a:schemeClr val="tx1"/>
          </a:solidFill>
          <a:latin typeface="+mn-lt"/>
          <a:ea typeface="MS PGothic" panose="020B0600070205080204" pitchFamily="34" charset="-128"/>
          <a:cs typeface="+mn-cs"/>
        </a:defRPr>
      </a:lvl4pPr>
      <a:lvl5pPr marL="1439297"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sz="3200" kern="1200">
          <a:solidFill>
            <a:schemeClr val="tx1"/>
          </a:solidFill>
          <a:latin typeface="+mn-lt"/>
          <a:ea typeface="MS PGothic" panose="020B0600070205080204"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3695701" y="-2117"/>
            <a:ext cx="8208433" cy="59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a:t>Click to edit Master title style</a:t>
            </a:r>
          </a:p>
        </p:txBody>
      </p:sp>
      <p:sp>
        <p:nvSpPr>
          <p:cNvPr id="3075" name="Text Placeholder 2"/>
          <p:cNvSpPr>
            <a:spLocks noGrp="1"/>
          </p:cNvSpPr>
          <p:nvPr>
            <p:ph type="body" idx="1"/>
          </p:nvPr>
        </p:nvSpPr>
        <p:spPr bwMode="auto">
          <a:xfrm>
            <a:off x="287867" y="1172634"/>
            <a:ext cx="11616267" cy="513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p:cNvSpPr>
            <a:spLocks noGrp="1"/>
          </p:cNvSpPr>
          <p:nvPr>
            <p:ph type="dt" sz="half" idx="2"/>
          </p:nvPr>
        </p:nvSpPr>
        <p:spPr>
          <a:xfrm>
            <a:off x="287867" y="6496051"/>
            <a:ext cx="958851" cy="218016"/>
          </a:xfrm>
          <a:prstGeom prst="rect">
            <a:avLst/>
          </a:prstGeom>
        </p:spPr>
        <p:txBody>
          <a:bodyPr vert="horz" wrap="square" lIns="0" tIns="0" rIns="0" bIns="0" numCol="1" anchor="t" anchorCtr="0" compatLnSpc="1">
            <a:prstTxWarp prst="textNoShape">
              <a:avLst/>
            </a:prstTxWarp>
            <a:noAutofit/>
          </a:bodyPr>
          <a:lstStyle>
            <a:lvl1pPr>
              <a:defRPr sz="1200" b="1">
                <a:solidFill>
                  <a:srgbClr val="9BA7A8"/>
                </a:solidFill>
              </a:defRPr>
            </a:lvl1pPr>
          </a:lstStyle>
          <a:p>
            <a:r>
              <a:rPr lang="en-US" altLang="en-US"/>
              <a:t>01/05/2018</a:t>
            </a:r>
            <a:endParaRPr lang="en-GB" altLang="en-US" dirty="0"/>
          </a:p>
        </p:txBody>
      </p:sp>
      <p:sp>
        <p:nvSpPr>
          <p:cNvPr id="5" name="Footer Placeholder 4"/>
          <p:cNvSpPr>
            <a:spLocks noGrp="1"/>
          </p:cNvSpPr>
          <p:nvPr>
            <p:ph type="ftr" sz="quarter" idx="3"/>
          </p:nvPr>
        </p:nvSpPr>
        <p:spPr>
          <a:xfrm>
            <a:off x="1246718" y="6496051"/>
            <a:ext cx="9698567" cy="218016"/>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1267">
                <a:solidFill>
                  <a:srgbClr val="9BA7A8"/>
                </a:solidFill>
                <a:latin typeface="+mn-lt"/>
                <a:ea typeface="+mn-ea"/>
              </a:defRPr>
            </a:lvl1pPr>
          </a:lstStyle>
          <a:p>
            <a:pPr>
              <a:defRPr/>
            </a:pPr>
            <a:endParaRPr lang="en-GB"/>
          </a:p>
        </p:txBody>
      </p:sp>
      <p:sp>
        <p:nvSpPr>
          <p:cNvPr id="6" name="Slide Number Placeholder 5"/>
          <p:cNvSpPr>
            <a:spLocks noGrp="1"/>
          </p:cNvSpPr>
          <p:nvPr>
            <p:ph type="sldNum" sz="quarter" idx="4"/>
          </p:nvPr>
        </p:nvSpPr>
        <p:spPr>
          <a:xfrm>
            <a:off x="10945285" y="6496051"/>
            <a:ext cx="958849" cy="218016"/>
          </a:xfrm>
          <a:prstGeom prst="rect">
            <a:avLst/>
          </a:prstGeom>
        </p:spPr>
        <p:txBody>
          <a:bodyPr vert="horz" wrap="square" lIns="0" tIns="0" rIns="0" bIns="0" numCol="1" anchor="t" anchorCtr="0" compatLnSpc="1">
            <a:prstTxWarp prst="textNoShape">
              <a:avLst/>
            </a:prstTxWarp>
            <a:noAutofit/>
          </a:bodyPr>
          <a:lstStyle>
            <a:lvl1pPr algn="r">
              <a:defRPr sz="1200" b="1">
                <a:solidFill>
                  <a:srgbClr val="9BA7A8"/>
                </a:solidFill>
              </a:defRPr>
            </a:lvl1pPr>
          </a:lstStyle>
          <a:p>
            <a:fld id="{7F2370A3-426A-4D4E-A560-21744389ABCE}" type="slidenum">
              <a:rPr lang="en-GB" altLang="en-US"/>
              <a:pPr/>
              <a:t>‹#›</a:t>
            </a:fld>
            <a:endParaRPr lang="en-GB" altLang="en-US"/>
          </a:p>
        </p:txBody>
      </p:sp>
      <p:pic>
        <p:nvPicPr>
          <p:cNvPr id="3079" name="Picture 6" descr="2013_Jisc_Logo_RGB300(19.5mm).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867" y="0"/>
            <a:ext cx="958851"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80" name="Straight Connector 9"/>
          <p:cNvCxnSpPr>
            <a:cxnSpLocks noChangeShapeType="1"/>
          </p:cNvCxnSpPr>
          <p:nvPr/>
        </p:nvCxnSpPr>
        <p:spPr bwMode="auto">
          <a:xfrm>
            <a:off x="287867" y="6921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cxnSp>
        <p:nvCxnSpPr>
          <p:cNvPr id="3081" name="Straight Connector 10"/>
          <p:cNvCxnSpPr>
            <a:cxnSpLocks noChangeShapeType="1"/>
          </p:cNvCxnSpPr>
          <p:nvPr/>
        </p:nvCxnSpPr>
        <p:spPr bwMode="auto">
          <a:xfrm>
            <a:off x="287867" y="64960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03751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sldNum="0" hdr="0" ftr="0"/>
  <p:txStyles>
    <p:titleStyle>
      <a:lvl1pPr algn="r" defTabSz="914377" rtl="0" eaLnBrk="0" fontAlgn="base" hangingPunct="0">
        <a:lnSpc>
          <a:spcPct val="90000"/>
        </a:lnSpc>
        <a:spcBef>
          <a:spcPct val="0"/>
        </a:spcBef>
        <a:spcAft>
          <a:spcPct val="0"/>
        </a:spcAft>
        <a:defRPr sz="3733" b="1" kern="1200">
          <a:solidFill>
            <a:srgbClr val="B71A8B"/>
          </a:solidFill>
          <a:latin typeface="+mj-lt"/>
          <a:ea typeface="MS PGothic" panose="020B0600070205080204" pitchFamily="34" charset="-128"/>
          <a:cs typeface="+mj-cs"/>
        </a:defRPr>
      </a:lvl1pPr>
      <a:lvl2pPr algn="r"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2pPr>
      <a:lvl3pPr algn="r"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3pPr>
      <a:lvl4pPr algn="r"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4pPr>
      <a:lvl5pPr algn="r"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5pPr>
      <a:lvl6pPr marL="609585" algn="r" defTabSz="914377" rtl="0" fontAlgn="base">
        <a:lnSpc>
          <a:spcPct val="90000"/>
        </a:lnSpc>
        <a:spcBef>
          <a:spcPct val="0"/>
        </a:spcBef>
        <a:spcAft>
          <a:spcPct val="0"/>
        </a:spcAft>
        <a:defRPr sz="3733" b="1">
          <a:solidFill>
            <a:srgbClr val="B71A8B"/>
          </a:solidFill>
          <a:latin typeface="Corbel" panose="020B0503020204020204" pitchFamily="34" charset="0"/>
        </a:defRPr>
      </a:lvl6pPr>
      <a:lvl7pPr marL="1219170" algn="r" defTabSz="914377" rtl="0" fontAlgn="base">
        <a:lnSpc>
          <a:spcPct val="90000"/>
        </a:lnSpc>
        <a:spcBef>
          <a:spcPct val="0"/>
        </a:spcBef>
        <a:spcAft>
          <a:spcPct val="0"/>
        </a:spcAft>
        <a:defRPr sz="3733" b="1">
          <a:solidFill>
            <a:srgbClr val="B71A8B"/>
          </a:solidFill>
          <a:latin typeface="Corbel" panose="020B0503020204020204" pitchFamily="34" charset="0"/>
        </a:defRPr>
      </a:lvl7pPr>
      <a:lvl8pPr marL="1828754" algn="r" defTabSz="914377" rtl="0" fontAlgn="base">
        <a:lnSpc>
          <a:spcPct val="90000"/>
        </a:lnSpc>
        <a:spcBef>
          <a:spcPct val="0"/>
        </a:spcBef>
        <a:spcAft>
          <a:spcPct val="0"/>
        </a:spcAft>
        <a:defRPr sz="3733" b="1">
          <a:solidFill>
            <a:srgbClr val="B71A8B"/>
          </a:solidFill>
          <a:latin typeface="Corbel" panose="020B0503020204020204" pitchFamily="34" charset="0"/>
        </a:defRPr>
      </a:lvl8pPr>
      <a:lvl9pPr marL="2438339" algn="r" defTabSz="914377" rtl="0" fontAlgn="base">
        <a:lnSpc>
          <a:spcPct val="90000"/>
        </a:lnSpc>
        <a:spcBef>
          <a:spcPct val="0"/>
        </a:spcBef>
        <a:spcAft>
          <a:spcPct val="0"/>
        </a:spcAft>
        <a:defRPr sz="3733" b="1">
          <a:solidFill>
            <a:srgbClr val="B71A8B"/>
          </a:solidFill>
          <a:latin typeface="Corbel" panose="020B0503020204020204" pitchFamily="34" charset="0"/>
        </a:defRPr>
      </a:lvl9pPr>
    </p:titleStyle>
    <p:bodyStyle>
      <a:lvl1pPr marL="287859" indent="-287859" algn="l" defTabSz="914377" rtl="0" eaLnBrk="0" fontAlgn="base" hangingPunct="0">
        <a:lnSpc>
          <a:spcPct val="90000"/>
        </a:lnSpc>
        <a:spcBef>
          <a:spcPts val="1200"/>
        </a:spcBef>
        <a:spcAft>
          <a:spcPct val="0"/>
        </a:spcAft>
        <a:buClr>
          <a:schemeClr val="accent1"/>
        </a:buClr>
        <a:buSzPct val="120000"/>
        <a:buFont typeface="Corbel" panose="020B0503020204020204" pitchFamily="34" charset="0"/>
        <a:buChar char="»"/>
        <a:defRPr sz="3733" kern="1200">
          <a:solidFill>
            <a:schemeClr val="tx1"/>
          </a:solidFill>
          <a:latin typeface="+mn-lt"/>
          <a:ea typeface="MS PGothic" panose="020B0600070205080204" pitchFamily="34" charset="-128"/>
          <a:cs typeface="+mn-cs"/>
        </a:defRPr>
      </a:lvl1pPr>
      <a:lvl2pPr marL="575719" indent="-287859" algn="l" defTabSz="914377" rtl="0" eaLnBrk="0" fontAlgn="base" hangingPunct="0">
        <a:lnSpc>
          <a:spcPct val="90000"/>
        </a:lnSpc>
        <a:spcBef>
          <a:spcPts val="1000"/>
        </a:spcBef>
        <a:spcAft>
          <a:spcPct val="0"/>
        </a:spcAft>
        <a:buClr>
          <a:schemeClr val="accent1"/>
        </a:buClr>
        <a:buSzPct val="120000"/>
        <a:buFont typeface="Corbel" panose="020B0503020204020204" pitchFamily="34" charset="0"/>
        <a:buChar char="›"/>
        <a:defRPr sz="3733" kern="1200">
          <a:solidFill>
            <a:schemeClr val="tx1"/>
          </a:solidFill>
          <a:latin typeface="+mn-lt"/>
          <a:ea typeface="MS PGothic" panose="020B0600070205080204" pitchFamily="34" charset="-128"/>
          <a:cs typeface="+mn-cs"/>
        </a:defRPr>
      </a:lvl2pPr>
      <a:lvl3pPr marL="863578"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sz="3200" kern="1200">
          <a:solidFill>
            <a:schemeClr val="tx1"/>
          </a:solidFill>
          <a:latin typeface="+mn-lt"/>
          <a:ea typeface="MS PGothic" panose="020B0600070205080204" pitchFamily="34" charset="-128"/>
          <a:cs typeface="+mn-cs"/>
        </a:defRPr>
      </a:lvl3pPr>
      <a:lvl4pPr marL="1151438"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lang="en-US" sz="3200" kern="1200" dirty="0">
          <a:solidFill>
            <a:schemeClr val="tx1"/>
          </a:solidFill>
          <a:latin typeface="+mn-lt"/>
          <a:ea typeface="MS PGothic" panose="020B0600070205080204" pitchFamily="34" charset="-128"/>
          <a:cs typeface="+mn-cs"/>
        </a:defRPr>
      </a:lvl4pPr>
      <a:lvl5pPr marL="1439297"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sz="3200" kern="1200">
          <a:solidFill>
            <a:schemeClr val="tx1"/>
          </a:solidFill>
          <a:latin typeface="+mn-lt"/>
          <a:ea typeface="MS PGothic" panose="020B0600070205080204"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36700" y="2832101"/>
            <a:ext cx="8113184"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 name="Date Placeholder 3"/>
          <p:cNvSpPr>
            <a:spLocks noGrp="1"/>
          </p:cNvSpPr>
          <p:nvPr>
            <p:ph type="dt" sz="half" idx="2"/>
          </p:nvPr>
        </p:nvSpPr>
        <p:spPr>
          <a:xfrm>
            <a:off x="287867" y="6496051"/>
            <a:ext cx="958851" cy="218016"/>
          </a:xfrm>
          <a:prstGeom prst="rect">
            <a:avLst/>
          </a:prstGeom>
        </p:spPr>
        <p:txBody>
          <a:bodyPr vert="horz" wrap="square" lIns="0" tIns="0" rIns="0" bIns="0" numCol="1" anchor="t" anchorCtr="0" compatLnSpc="1">
            <a:prstTxWarp prst="textNoShape">
              <a:avLst/>
            </a:prstTxWarp>
            <a:noAutofit/>
          </a:bodyPr>
          <a:lstStyle>
            <a:lvl1pPr>
              <a:defRPr sz="1200" b="1">
                <a:solidFill>
                  <a:srgbClr val="9BA7A8"/>
                </a:solidFill>
              </a:defRPr>
            </a:lvl1pPr>
          </a:lstStyle>
          <a:p>
            <a:r>
              <a:rPr lang="en-US" altLang="en-US"/>
              <a:t>01/05/2018</a:t>
            </a:r>
            <a:endParaRPr lang="en-GB" altLang="en-US"/>
          </a:p>
        </p:txBody>
      </p:sp>
      <p:sp>
        <p:nvSpPr>
          <p:cNvPr id="5" name="Footer Placeholder 4"/>
          <p:cNvSpPr>
            <a:spLocks noGrp="1"/>
          </p:cNvSpPr>
          <p:nvPr>
            <p:ph type="ftr" sz="quarter" idx="3"/>
          </p:nvPr>
        </p:nvSpPr>
        <p:spPr>
          <a:xfrm>
            <a:off x="1246718" y="6496051"/>
            <a:ext cx="9698567" cy="218016"/>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1267">
                <a:solidFill>
                  <a:srgbClr val="9BA7A8"/>
                </a:solidFill>
                <a:latin typeface="+mn-lt"/>
                <a:ea typeface="+mn-ea"/>
              </a:defRPr>
            </a:lvl1pPr>
          </a:lstStyle>
          <a:p>
            <a:pPr>
              <a:defRPr/>
            </a:pPr>
            <a:endParaRPr lang="en-GB" dirty="0"/>
          </a:p>
        </p:txBody>
      </p:sp>
      <p:sp>
        <p:nvSpPr>
          <p:cNvPr id="6" name="Slide Number Placeholder 5"/>
          <p:cNvSpPr>
            <a:spLocks noGrp="1"/>
          </p:cNvSpPr>
          <p:nvPr>
            <p:ph type="sldNum" sz="quarter" idx="4"/>
          </p:nvPr>
        </p:nvSpPr>
        <p:spPr>
          <a:xfrm>
            <a:off x="10945285" y="6496051"/>
            <a:ext cx="958849" cy="218016"/>
          </a:xfrm>
          <a:prstGeom prst="rect">
            <a:avLst/>
          </a:prstGeom>
        </p:spPr>
        <p:txBody>
          <a:bodyPr vert="horz" wrap="square" lIns="0" tIns="0" rIns="0" bIns="0" numCol="1" anchor="t" anchorCtr="0" compatLnSpc="1">
            <a:prstTxWarp prst="textNoShape">
              <a:avLst/>
            </a:prstTxWarp>
            <a:noAutofit/>
          </a:bodyPr>
          <a:lstStyle>
            <a:lvl1pPr algn="r">
              <a:defRPr sz="1200" b="1">
                <a:solidFill>
                  <a:srgbClr val="9BA7A8"/>
                </a:solidFill>
              </a:defRPr>
            </a:lvl1pPr>
          </a:lstStyle>
          <a:p>
            <a:fld id="{275C2C25-A843-4440-B2D3-3E25858956C7}" type="slidenum">
              <a:rPr lang="en-GB" altLang="en-US"/>
              <a:pPr/>
              <a:t>‹#›</a:t>
            </a:fld>
            <a:endParaRPr lang="en-GB" altLang="en-US"/>
          </a:p>
        </p:txBody>
      </p:sp>
      <p:cxnSp>
        <p:nvCxnSpPr>
          <p:cNvPr id="4102" name="Straight Connector 10"/>
          <p:cNvCxnSpPr>
            <a:cxnSpLocks noChangeShapeType="1"/>
          </p:cNvCxnSpPr>
          <p:nvPr/>
        </p:nvCxnSpPr>
        <p:spPr bwMode="auto">
          <a:xfrm>
            <a:off x="287867" y="6496051"/>
            <a:ext cx="11616267"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pic>
        <p:nvPicPr>
          <p:cNvPr id="4103" name="Picture 8" descr="2013_Jisc_Logo_RGB300(26m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867" y="0"/>
            <a:ext cx="1248833"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653554"/>
      </p:ext>
    </p:extLst>
  </p:cSld>
  <p:clrMap bg1="lt1" tx1="dk1" bg2="lt2" tx2="dk2" accent1="accent1" accent2="accent2" accent3="accent3" accent4="accent4" accent5="accent5" accent6="accent6" hlink="hlink" folHlink="folHlink"/>
  <p:sldLayoutIdLst>
    <p:sldLayoutId id="2147483678" r:id="rId1"/>
    <p:sldLayoutId id="2147483679" r:id="rId2"/>
  </p:sldLayoutIdLst>
  <p:hf sldNum="0" hdr="0" ftr="0"/>
  <p:txStyles>
    <p:titleStyle>
      <a:lvl1pPr algn="l" defTabSz="914377" rtl="0" eaLnBrk="0" fontAlgn="base" hangingPunct="0">
        <a:lnSpc>
          <a:spcPct val="90000"/>
        </a:lnSpc>
        <a:spcBef>
          <a:spcPct val="0"/>
        </a:spcBef>
        <a:spcAft>
          <a:spcPct val="0"/>
        </a:spcAft>
        <a:defRPr sz="3733" b="1" kern="1200">
          <a:solidFill>
            <a:srgbClr val="B71A8B"/>
          </a:solidFill>
          <a:latin typeface="+mj-lt"/>
          <a:ea typeface="MS PGothic" panose="020B0600070205080204" pitchFamily="34" charset="-128"/>
          <a:cs typeface="+mj-cs"/>
        </a:defRPr>
      </a:lvl1pPr>
      <a:lvl2pPr algn="l"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2pPr>
      <a:lvl3pPr algn="l"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3pPr>
      <a:lvl4pPr algn="l"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4pPr>
      <a:lvl5pPr algn="l" defTabSz="914377" rtl="0" eaLnBrk="0" fontAlgn="base" hangingPunct="0">
        <a:lnSpc>
          <a:spcPct val="90000"/>
        </a:lnSpc>
        <a:spcBef>
          <a:spcPct val="0"/>
        </a:spcBef>
        <a:spcAft>
          <a:spcPct val="0"/>
        </a:spcAft>
        <a:defRPr sz="3733" b="1">
          <a:solidFill>
            <a:srgbClr val="B71A8B"/>
          </a:solidFill>
          <a:latin typeface="Corbel" panose="020B0503020204020204" pitchFamily="34" charset="0"/>
          <a:ea typeface="MS PGothic" panose="020B0600070205080204" pitchFamily="34" charset="-128"/>
        </a:defRPr>
      </a:lvl5pPr>
      <a:lvl6pPr marL="609585" algn="l" defTabSz="914377" rtl="0" fontAlgn="base">
        <a:lnSpc>
          <a:spcPct val="90000"/>
        </a:lnSpc>
        <a:spcBef>
          <a:spcPct val="0"/>
        </a:spcBef>
        <a:spcAft>
          <a:spcPct val="0"/>
        </a:spcAft>
        <a:defRPr sz="3733" b="1">
          <a:solidFill>
            <a:srgbClr val="B71A8B"/>
          </a:solidFill>
          <a:latin typeface="Corbel" panose="020B0503020204020204" pitchFamily="34" charset="0"/>
        </a:defRPr>
      </a:lvl6pPr>
      <a:lvl7pPr marL="1219170" algn="l" defTabSz="914377" rtl="0" fontAlgn="base">
        <a:lnSpc>
          <a:spcPct val="90000"/>
        </a:lnSpc>
        <a:spcBef>
          <a:spcPct val="0"/>
        </a:spcBef>
        <a:spcAft>
          <a:spcPct val="0"/>
        </a:spcAft>
        <a:defRPr sz="3733" b="1">
          <a:solidFill>
            <a:srgbClr val="B71A8B"/>
          </a:solidFill>
          <a:latin typeface="Corbel" panose="020B0503020204020204" pitchFamily="34" charset="0"/>
        </a:defRPr>
      </a:lvl7pPr>
      <a:lvl8pPr marL="1828754" algn="l" defTabSz="914377" rtl="0" fontAlgn="base">
        <a:lnSpc>
          <a:spcPct val="90000"/>
        </a:lnSpc>
        <a:spcBef>
          <a:spcPct val="0"/>
        </a:spcBef>
        <a:spcAft>
          <a:spcPct val="0"/>
        </a:spcAft>
        <a:defRPr sz="3733" b="1">
          <a:solidFill>
            <a:srgbClr val="B71A8B"/>
          </a:solidFill>
          <a:latin typeface="Corbel" panose="020B0503020204020204" pitchFamily="34" charset="0"/>
        </a:defRPr>
      </a:lvl8pPr>
      <a:lvl9pPr marL="2438339" algn="l" defTabSz="914377" rtl="0" fontAlgn="base">
        <a:lnSpc>
          <a:spcPct val="90000"/>
        </a:lnSpc>
        <a:spcBef>
          <a:spcPct val="0"/>
        </a:spcBef>
        <a:spcAft>
          <a:spcPct val="0"/>
        </a:spcAft>
        <a:defRPr sz="3733" b="1">
          <a:solidFill>
            <a:srgbClr val="B71A8B"/>
          </a:solidFill>
          <a:latin typeface="Corbel" panose="020B0503020204020204" pitchFamily="34" charset="0"/>
        </a:defRPr>
      </a:lvl9pPr>
    </p:titleStyle>
    <p:bodyStyle>
      <a:lvl1pPr marL="287859" indent="-287859" algn="l" defTabSz="914377" rtl="0" eaLnBrk="0" fontAlgn="base" hangingPunct="0">
        <a:lnSpc>
          <a:spcPct val="90000"/>
        </a:lnSpc>
        <a:spcBef>
          <a:spcPts val="1200"/>
        </a:spcBef>
        <a:spcAft>
          <a:spcPct val="0"/>
        </a:spcAft>
        <a:buClr>
          <a:schemeClr val="accent1"/>
        </a:buClr>
        <a:buSzPct val="120000"/>
        <a:buFont typeface="Corbel" panose="020B0503020204020204" pitchFamily="34" charset="0"/>
        <a:buChar char="»"/>
        <a:defRPr sz="3733" kern="1200">
          <a:solidFill>
            <a:schemeClr val="tx1"/>
          </a:solidFill>
          <a:latin typeface="+mn-lt"/>
          <a:ea typeface="MS PGothic" panose="020B0600070205080204" pitchFamily="34" charset="-128"/>
          <a:cs typeface="+mn-cs"/>
        </a:defRPr>
      </a:lvl1pPr>
      <a:lvl2pPr marL="575719" indent="-287859" algn="l" defTabSz="914377" rtl="0" eaLnBrk="0" fontAlgn="base" hangingPunct="0">
        <a:lnSpc>
          <a:spcPct val="90000"/>
        </a:lnSpc>
        <a:spcBef>
          <a:spcPts val="1000"/>
        </a:spcBef>
        <a:spcAft>
          <a:spcPct val="0"/>
        </a:spcAft>
        <a:buClr>
          <a:schemeClr val="accent1"/>
        </a:buClr>
        <a:buSzPct val="120000"/>
        <a:buFont typeface="Corbel" panose="020B0503020204020204" pitchFamily="34" charset="0"/>
        <a:buChar char="›"/>
        <a:defRPr sz="3733" kern="1200">
          <a:solidFill>
            <a:schemeClr val="tx1"/>
          </a:solidFill>
          <a:latin typeface="+mn-lt"/>
          <a:ea typeface="MS PGothic" panose="020B0600070205080204" pitchFamily="34" charset="-128"/>
          <a:cs typeface="+mn-cs"/>
        </a:defRPr>
      </a:lvl2pPr>
      <a:lvl3pPr marL="863578"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sz="3200" kern="1200">
          <a:solidFill>
            <a:schemeClr val="tx1"/>
          </a:solidFill>
          <a:latin typeface="+mn-lt"/>
          <a:ea typeface="MS PGothic" panose="020B0600070205080204" pitchFamily="34" charset="-128"/>
          <a:cs typeface="+mn-cs"/>
        </a:defRPr>
      </a:lvl3pPr>
      <a:lvl4pPr marL="1151438"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lang="en-US" sz="3200" kern="1200" dirty="0">
          <a:solidFill>
            <a:schemeClr val="tx1"/>
          </a:solidFill>
          <a:latin typeface="+mn-lt"/>
          <a:ea typeface="MS PGothic" panose="020B0600070205080204" pitchFamily="34" charset="-128"/>
          <a:cs typeface="+mn-cs"/>
        </a:defRPr>
      </a:lvl4pPr>
      <a:lvl5pPr marL="1439297"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sz="3200" kern="1200">
          <a:solidFill>
            <a:schemeClr val="tx1"/>
          </a:solidFill>
          <a:latin typeface="+mn-lt"/>
          <a:ea typeface="MS PGothic" panose="020B0600070205080204"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9"/>
          <p:cNvSpPr>
            <a:spLocks noChangeArrowheads="1"/>
          </p:cNvSpPr>
          <p:nvPr/>
        </p:nvSpPr>
        <p:spPr bwMode="auto">
          <a:xfrm>
            <a:off x="1672168" y="4436534"/>
            <a:ext cx="10519833" cy="1200151"/>
          </a:xfrm>
          <a:prstGeom prst="rect">
            <a:avLst/>
          </a:prstGeom>
          <a:solidFill>
            <a:srgbClr val="E04A10"/>
          </a:solidFill>
          <a:ln>
            <a:noFill/>
          </a:ln>
          <a:extLst/>
        </p:spPr>
        <p:txBody>
          <a:bodyPr lIns="91440" tIns="45720" rIns="91440" bIns="45720"/>
          <a:lstStyle/>
          <a:p>
            <a:pPr fontAlgn="auto">
              <a:spcBef>
                <a:spcPts val="0"/>
              </a:spcBef>
              <a:spcAft>
                <a:spcPts val="0"/>
              </a:spcAft>
              <a:defRPr/>
            </a:pPr>
            <a:endParaRPr lang="en-GB" sz="1800" kern="0">
              <a:solidFill>
                <a:srgbClr val="000000"/>
              </a:solidFill>
              <a:latin typeface="+mn-lt"/>
              <a:ea typeface="+mn-ea"/>
            </a:endParaRPr>
          </a:p>
        </p:txBody>
      </p:sp>
      <p:sp>
        <p:nvSpPr>
          <p:cNvPr id="2051" name="Title Placeholder 1"/>
          <p:cNvSpPr>
            <a:spLocks noGrp="1"/>
          </p:cNvSpPr>
          <p:nvPr>
            <p:ph type="title"/>
          </p:nvPr>
        </p:nvSpPr>
        <p:spPr bwMode="auto">
          <a:xfrm>
            <a:off x="1824567" y="4533900"/>
            <a:ext cx="8832851" cy="51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ltLang="en-US"/>
              <a:t>Click to edit presentation title</a:t>
            </a:r>
          </a:p>
        </p:txBody>
      </p:sp>
      <p:pic>
        <p:nvPicPr>
          <p:cNvPr id="2052" name="Picture 7" descr="2013_Jisc_Logo_RGB300(26m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867" y="0"/>
            <a:ext cx="1248833" cy="7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0" y="4341284"/>
            <a:ext cx="1534584" cy="1200149"/>
          </a:xfrm>
          <a:prstGeom prst="rect">
            <a:avLst/>
          </a:prstGeom>
          <a:solidFill>
            <a:srgbClr val="E04A10"/>
          </a:solidFill>
          <a:ln>
            <a:noFill/>
          </a:ln>
          <a:effectLst/>
          <a:extLst/>
        </p:spPr>
        <p:txBody>
          <a:bodyPr lIns="91440" tIns="45720" rIns="91440" bIns="45720"/>
          <a:lstStyle/>
          <a:p>
            <a:pPr fontAlgn="auto">
              <a:spcBef>
                <a:spcPts val="0"/>
              </a:spcBef>
              <a:spcAft>
                <a:spcPts val="0"/>
              </a:spcAft>
              <a:defRPr/>
            </a:pPr>
            <a:endParaRPr lang="en-GB" sz="1800" kern="0">
              <a:solidFill>
                <a:sysClr val="windowText" lastClr="000000"/>
              </a:solidFill>
              <a:latin typeface="+mn-lt"/>
              <a:ea typeface="+mn-ea"/>
            </a:endParaRPr>
          </a:p>
        </p:txBody>
      </p:sp>
      <p:sp>
        <p:nvSpPr>
          <p:cNvPr id="4" name="Date Placeholder 3"/>
          <p:cNvSpPr>
            <a:spLocks noGrp="1"/>
          </p:cNvSpPr>
          <p:nvPr>
            <p:ph type="dt" sz="half" idx="2"/>
          </p:nvPr>
        </p:nvSpPr>
        <p:spPr>
          <a:xfrm>
            <a:off x="302684" y="4718051"/>
            <a:ext cx="1041400" cy="198967"/>
          </a:xfrm>
          <a:prstGeom prst="rect">
            <a:avLst/>
          </a:prstGeom>
        </p:spPr>
        <p:txBody>
          <a:bodyPr vert="horz" wrap="square" lIns="0" tIns="0" rIns="0" bIns="0" numCol="1" anchor="t" anchorCtr="0" compatLnSpc="1">
            <a:prstTxWarp prst="textNoShape">
              <a:avLst/>
            </a:prstTxWarp>
          </a:bodyPr>
          <a:lstStyle>
            <a:lvl1pPr algn="r">
              <a:defRPr sz="1600">
                <a:solidFill>
                  <a:schemeClr val="bg1"/>
                </a:solidFill>
              </a:defRPr>
            </a:lvl1pPr>
          </a:lstStyle>
          <a:p>
            <a:r>
              <a:rPr lang="en-US" altLang="en-US"/>
              <a:t>01/05/2018</a:t>
            </a:r>
            <a:endParaRPr lang="en-GB" altLang="en-US"/>
          </a:p>
        </p:txBody>
      </p:sp>
      <p:sp>
        <p:nvSpPr>
          <p:cNvPr id="7" name="Parallelogram 6"/>
          <p:cNvSpPr/>
          <p:nvPr/>
        </p:nvSpPr>
        <p:spPr>
          <a:xfrm rot="16200000">
            <a:off x="958851" y="4917018"/>
            <a:ext cx="1295400" cy="143933"/>
          </a:xfrm>
          <a:prstGeom prst="parallelogram">
            <a:avLst>
              <a:gd name="adj" fmla="val 64812"/>
            </a:avLst>
          </a:prstGeom>
          <a:solidFill>
            <a:srgbClr val="9F3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Tree>
    <p:extLst>
      <p:ext uri="{BB962C8B-B14F-4D97-AF65-F5344CB8AC3E}">
        <p14:creationId xmlns:p14="http://schemas.microsoft.com/office/powerpoint/2010/main" val="1684092633"/>
      </p:ext>
    </p:extLst>
  </p:cSld>
  <p:clrMap bg1="lt1" tx1="dk1" bg2="lt2" tx2="dk2" accent1="accent1" accent2="accent2" accent3="accent3" accent4="accent4" accent5="accent5" accent6="accent6" hlink="hlink" folHlink="folHlink"/>
  <p:sldLayoutIdLst>
    <p:sldLayoutId id="2147483681" r:id="rId1"/>
    <p:sldLayoutId id="2147483682" r:id="rId2"/>
  </p:sldLayoutIdLst>
  <p:hf sldNum="0" hdr="0" ftr="0"/>
  <p:txStyles>
    <p:titleStyle>
      <a:lvl1pPr algn="l" defTabSz="914377" rtl="0" eaLnBrk="0" fontAlgn="base" hangingPunct="0">
        <a:lnSpc>
          <a:spcPct val="90000"/>
        </a:lnSpc>
        <a:spcBef>
          <a:spcPct val="0"/>
        </a:spcBef>
        <a:spcAft>
          <a:spcPct val="0"/>
        </a:spcAft>
        <a:defRPr sz="3733" b="1" kern="1200">
          <a:solidFill>
            <a:schemeClr val="bg1"/>
          </a:solidFill>
          <a:latin typeface="+mj-lt"/>
          <a:ea typeface="MS PGothic" panose="020B0600070205080204" pitchFamily="34" charset="-128"/>
          <a:cs typeface="+mj-cs"/>
        </a:defRPr>
      </a:lvl1pPr>
      <a:lvl2pPr algn="l" defTabSz="914377" rtl="0" eaLnBrk="0" fontAlgn="base" hangingPunct="0">
        <a:lnSpc>
          <a:spcPct val="90000"/>
        </a:lnSpc>
        <a:spcBef>
          <a:spcPct val="0"/>
        </a:spcBef>
        <a:spcAft>
          <a:spcPct val="0"/>
        </a:spcAft>
        <a:defRPr sz="3733" b="1">
          <a:solidFill>
            <a:schemeClr val="bg1"/>
          </a:solidFill>
          <a:latin typeface="Corbel" panose="020B0503020204020204" pitchFamily="34" charset="0"/>
          <a:ea typeface="MS PGothic" panose="020B0600070205080204" pitchFamily="34" charset="-128"/>
        </a:defRPr>
      </a:lvl2pPr>
      <a:lvl3pPr algn="l" defTabSz="914377" rtl="0" eaLnBrk="0" fontAlgn="base" hangingPunct="0">
        <a:lnSpc>
          <a:spcPct val="90000"/>
        </a:lnSpc>
        <a:spcBef>
          <a:spcPct val="0"/>
        </a:spcBef>
        <a:spcAft>
          <a:spcPct val="0"/>
        </a:spcAft>
        <a:defRPr sz="3733" b="1">
          <a:solidFill>
            <a:schemeClr val="bg1"/>
          </a:solidFill>
          <a:latin typeface="Corbel" panose="020B0503020204020204" pitchFamily="34" charset="0"/>
          <a:ea typeface="MS PGothic" panose="020B0600070205080204" pitchFamily="34" charset="-128"/>
        </a:defRPr>
      </a:lvl3pPr>
      <a:lvl4pPr algn="l" defTabSz="914377" rtl="0" eaLnBrk="0" fontAlgn="base" hangingPunct="0">
        <a:lnSpc>
          <a:spcPct val="90000"/>
        </a:lnSpc>
        <a:spcBef>
          <a:spcPct val="0"/>
        </a:spcBef>
        <a:spcAft>
          <a:spcPct val="0"/>
        </a:spcAft>
        <a:defRPr sz="3733" b="1">
          <a:solidFill>
            <a:schemeClr val="bg1"/>
          </a:solidFill>
          <a:latin typeface="Corbel" panose="020B0503020204020204" pitchFamily="34" charset="0"/>
          <a:ea typeface="MS PGothic" panose="020B0600070205080204" pitchFamily="34" charset="-128"/>
        </a:defRPr>
      </a:lvl4pPr>
      <a:lvl5pPr algn="l" defTabSz="914377" rtl="0" eaLnBrk="0" fontAlgn="base" hangingPunct="0">
        <a:lnSpc>
          <a:spcPct val="90000"/>
        </a:lnSpc>
        <a:spcBef>
          <a:spcPct val="0"/>
        </a:spcBef>
        <a:spcAft>
          <a:spcPct val="0"/>
        </a:spcAft>
        <a:defRPr sz="3733" b="1">
          <a:solidFill>
            <a:schemeClr val="bg1"/>
          </a:solidFill>
          <a:latin typeface="Corbel" panose="020B0503020204020204" pitchFamily="34" charset="0"/>
          <a:ea typeface="MS PGothic" panose="020B0600070205080204" pitchFamily="34" charset="-128"/>
        </a:defRPr>
      </a:lvl5pPr>
      <a:lvl6pPr marL="609585" algn="l" defTabSz="914377" rtl="0" fontAlgn="base">
        <a:lnSpc>
          <a:spcPct val="90000"/>
        </a:lnSpc>
        <a:spcBef>
          <a:spcPct val="0"/>
        </a:spcBef>
        <a:spcAft>
          <a:spcPct val="0"/>
        </a:spcAft>
        <a:defRPr sz="3733" b="1">
          <a:solidFill>
            <a:schemeClr val="bg1"/>
          </a:solidFill>
          <a:latin typeface="Corbel" panose="020B0503020204020204" pitchFamily="34" charset="0"/>
        </a:defRPr>
      </a:lvl6pPr>
      <a:lvl7pPr marL="1219170" algn="l" defTabSz="914377" rtl="0" fontAlgn="base">
        <a:lnSpc>
          <a:spcPct val="90000"/>
        </a:lnSpc>
        <a:spcBef>
          <a:spcPct val="0"/>
        </a:spcBef>
        <a:spcAft>
          <a:spcPct val="0"/>
        </a:spcAft>
        <a:defRPr sz="3733" b="1">
          <a:solidFill>
            <a:schemeClr val="bg1"/>
          </a:solidFill>
          <a:latin typeface="Corbel" panose="020B0503020204020204" pitchFamily="34" charset="0"/>
        </a:defRPr>
      </a:lvl7pPr>
      <a:lvl8pPr marL="1828754" algn="l" defTabSz="914377" rtl="0" fontAlgn="base">
        <a:lnSpc>
          <a:spcPct val="90000"/>
        </a:lnSpc>
        <a:spcBef>
          <a:spcPct val="0"/>
        </a:spcBef>
        <a:spcAft>
          <a:spcPct val="0"/>
        </a:spcAft>
        <a:defRPr sz="3733" b="1">
          <a:solidFill>
            <a:schemeClr val="bg1"/>
          </a:solidFill>
          <a:latin typeface="Corbel" panose="020B0503020204020204" pitchFamily="34" charset="0"/>
        </a:defRPr>
      </a:lvl8pPr>
      <a:lvl9pPr marL="2438339" algn="l" defTabSz="914377" rtl="0" fontAlgn="base">
        <a:lnSpc>
          <a:spcPct val="90000"/>
        </a:lnSpc>
        <a:spcBef>
          <a:spcPct val="0"/>
        </a:spcBef>
        <a:spcAft>
          <a:spcPct val="0"/>
        </a:spcAft>
        <a:defRPr sz="3733" b="1">
          <a:solidFill>
            <a:schemeClr val="bg1"/>
          </a:solidFill>
          <a:latin typeface="Corbel" panose="020B0503020204020204" pitchFamily="34" charset="0"/>
        </a:defRPr>
      </a:lvl9pPr>
    </p:titleStyle>
    <p:bodyStyle>
      <a:lvl1pPr marL="287859" indent="-287859" algn="l" defTabSz="914377" rtl="0" eaLnBrk="0" fontAlgn="base" hangingPunct="0">
        <a:lnSpc>
          <a:spcPct val="90000"/>
        </a:lnSpc>
        <a:spcBef>
          <a:spcPts val="120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1pPr>
      <a:lvl2pPr marL="575719" indent="-287859" algn="l" defTabSz="914377" rtl="0" eaLnBrk="0" fontAlgn="base" hangingPunct="0">
        <a:lnSpc>
          <a:spcPct val="90000"/>
        </a:lnSpc>
        <a:spcBef>
          <a:spcPts val="1000"/>
        </a:spcBef>
        <a:spcAft>
          <a:spcPct val="0"/>
        </a:spcAft>
        <a:buClr>
          <a:schemeClr val="accent1"/>
        </a:buClr>
        <a:buSzPct val="120000"/>
        <a:buFont typeface="Corbel" panose="020B0503020204020204" pitchFamily="34" charset="0"/>
        <a:buChar char="›"/>
        <a:defRPr kern="1200">
          <a:solidFill>
            <a:schemeClr val="tx1"/>
          </a:solidFill>
          <a:latin typeface="+mn-lt"/>
          <a:ea typeface="MS PGothic" panose="020B0600070205080204" pitchFamily="34" charset="-128"/>
          <a:cs typeface="+mn-cs"/>
        </a:defRPr>
      </a:lvl2pPr>
      <a:lvl3pPr marL="863578"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kern="1200">
          <a:solidFill>
            <a:schemeClr val="tx1"/>
          </a:solidFill>
          <a:latin typeface="+mn-lt"/>
          <a:ea typeface="MS PGothic" panose="020B0600070205080204" pitchFamily="34" charset="-128"/>
          <a:cs typeface="+mn-cs"/>
        </a:defRPr>
      </a:lvl3pPr>
      <a:lvl4pPr marL="1151438"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lang="en-US" kern="1200" dirty="0">
          <a:solidFill>
            <a:schemeClr val="tx1"/>
          </a:solidFill>
          <a:latin typeface="+mn-lt"/>
          <a:ea typeface="MS PGothic" panose="020B0600070205080204" pitchFamily="34" charset="-128"/>
          <a:cs typeface="+mn-cs"/>
        </a:defRPr>
      </a:lvl4pPr>
      <a:lvl5pPr marL="1439297" indent="-287859" algn="l" defTabSz="914377" rtl="0" eaLnBrk="0" fontAlgn="base" hangingPunct="0">
        <a:lnSpc>
          <a:spcPct val="90000"/>
        </a:lnSpc>
        <a:spcBef>
          <a:spcPts val="400"/>
        </a:spcBef>
        <a:spcAft>
          <a:spcPct val="0"/>
        </a:spcAft>
        <a:buClr>
          <a:schemeClr val="accent1"/>
        </a:buClr>
        <a:buSzPct val="120000"/>
        <a:buFont typeface="Corbel" panose="020B0503020204020204" pitchFamily="34" charset="0"/>
        <a:buChar char="–"/>
        <a:defRPr kern="1200">
          <a:solidFill>
            <a:schemeClr val="tx1"/>
          </a:solidFill>
          <a:latin typeface="+mn-lt"/>
          <a:ea typeface="MS PGothic" panose="020B0600070205080204"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5701" y="-3174"/>
            <a:ext cx="8208433" cy="596900"/>
          </a:xfrm>
          <a:prstGeom prst="rect">
            <a:avLst/>
          </a:prstGeom>
        </p:spPr>
        <p:txBody>
          <a:bodyPr vert="horz" lIns="0" tIns="0" rIns="0" bIns="0" rtlCol="0" anchor="b"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287867" y="1172633"/>
            <a:ext cx="11616267" cy="5136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287868" y="6497037"/>
            <a:ext cx="958851" cy="216000"/>
          </a:xfrm>
          <a:prstGeom prst="rect">
            <a:avLst/>
          </a:prstGeom>
        </p:spPr>
        <p:txBody>
          <a:bodyPr vert="horz" wrap="square" lIns="0" tIns="0" rIns="0" bIns="0" rtlCol="0" anchor="t" anchorCtr="0">
            <a:noAutofit/>
          </a:bodyPr>
          <a:lstStyle>
            <a:lvl1pPr algn="l">
              <a:defRPr sz="1267" b="1">
                <a:solidFill>
                  <a:srgbClr val="9BA7A8"/>
                </a:solidFill>
              </a:defRPr>
            </a:lvl1pPr>
          </a:lstStyle>
          <a:p>
            <a:r>
              <a:rPr lang="en-US" noProof="0"/>
              <a:t>01/05/2018</a:t>
            </a:r>
            <a:endParaRPr lang="en-GB" noProof="0" dirty="0"/>
          </a:p>
        </p:txBody>
      </p:sp>
      <p:sp>
        <p:nvSpPr>
          <p:cNvPr id="5" name="Footer Placeholder 4"/>
          <p:cNvSpPr>
            <a:spLocks noGrp="1"/>
          </p:cNvSpPr>
          <p:nvPr>
            <p:ph type="ftr" sz="quarter" idx="3"/>
          </p:nvPr>
        </p:nvSpPr>
        <p:spPr>
          <a:xfrm>
            <a:off x="1246719" y="6497039"/>
            <a:ext cx="9698565" cy="216000"/>
          </a:xfrm>
          <a:prstGeom prst="rect">
            <a:avLst/>
          </a:prstGeom>
        </p:spPr>
        <p:txBody>
          <a:bodyPr vert="horz" wrap="square" lIns="0" tIns="7200" rIns="0" bIns="0" rtlCol="0" anchor="t" anchorCtr="0">
            <a:noAutofit/>
          </a:bodyPr>
          <a:lstStyle>
            <a:lvl1pPr algn="l">
              <a:defRPr sz="1267">
                <a:solidFill>
                  <a:srgbClr val="9BA7A8"/>
                </a:solidFill>
              </a:defRPr>
            </a:lvl1pPr>
          </a:lstStyle>
          <a:p>
            <a:endParaRPr lang="en-GB" noProof="0" dirty="0"/>
          </a:p>
        </p:txBody>
      </p:sp>
      <p:sp>
        <p:nvSpPr>
          <p:cNvPr id="6" name="Slide Number Placeholder 5"/>
          <p:cNvSpPr>
            <a:spLocks noGrp="1"/>
          </p:cNvSpPr>
          <p:nvPr>
            <p:ph type="sldNum" sz="quarter" idx="4"/>
          </p:nvPr>
        </p:nvSpPr>
        <p:spPr>
          <a:xfrm>
            <a:off x="10945285" y="6497037"/>
            <a:ext cx="958849" cy="216000"/>
          </a:xfrm>
          <a:prstGeom prst="rect">
            <a:avLst/>
          </a:prstGeom>
        </p:spPr>
        <p:txBody>
          <a:bodyPr vert="horz" wrap="square" lIns="0" tIns="0" rIns="0" bIns="0" rtlCol="0" anchor="t" anchorCtr="0">
            <a:noAutofit/>
          </a:bodyPr>
          <a:lstStyle>
            <a:lvl1pPr algn="r">
              <a:defRPr sz="1267"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cxnSp>
        <p:nvCxnSpPr>
          <p:cNvPr id="10" name="Straight Connector 9"/>
          <p:cNvCxnSpPr/>
          <p:nvPr userDrawn="1"/>
        </p:nvCxnSpPr>
        <p:spPr>
          <a:xfrm>
            <a:off x="287867" y="692151"/>
            <a:ext cx="11616267"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120373321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hf sldNum="0" hdr="0" ftr="0"/>
  <p:txStyles>
    <p:titleStyle>
      <a:lvl1pPr algn="r" defTabSz="914377" rtl="0" eaLnBrk="1" latinLnBrk="0" hangingPunct="1">
        <a:lnSpc>
          <a:spcPct val="90000"/>
        </a:lnSpc>
        <a:spcBef>
          <a:spcPct val="0"/>
        </a:spcBef>
        <a:buNone/>
        <a:defRPr sz="3733" b="1" kern="1200">
          <a:solidFill>
            <a:srgbClr val="B71A8B"/>
          </a:solidFill>
          <a:latin typeface="+mj-lt"/>
          <a:ea typeface="+mj-ea"/>
          <a:cs typeface="+mj-cs"/>
        </a:defRPr>
      </a:lvl1pPr>
    </p:titleStyle>
    <p:bodyStyle>
      <a:lvl1pPr marL="287993" indent="-287993" algn="l" defTabSz="914377" rtl="0" eaLnBrk="1" latinLnBrk="0" hangingPunct="1">
        <a:lnSpc>
          <a:spcPct val="90000"/>
        </a:lnSpc>
        <a:spcBef>
          <a:spcPts val="1200"/>
        </a:spcBef>
        <a:buClr>
          <a:schemeClr val="accent1"/>
        </a:buClr>
        <a:buSzPct val="120000"/>
        <a:buFont typeface="Corbel" panose="020B0503020204020204" pitchFamily="34" charset="0"/>
        <a:buChar char="»"/>
        <a:defRPr sz="3733" kern="1200" baseline="0">
          <a:solidFill>
            <a:schemeClr val="tx1"/>
          </a:solidFill>
          <a:latin typeface="+mn-lt"/>
          <a:ea typeface="+mn-ea"/>
          <a:cs typeface="+mn-cs"/>
        </a:defRPr>
      </a:lvl1pPr>
      <a:lvl2pPr marL="575986" indent="-287993" algn="l" defTabSz="914377" rtl="0" eaLnBrk="1" latinLnBrk="0" hangingPunct="1">
        <a:lnSpc>
          <a:spcPct val="90000"/>
        </a:lnSpc>
        <a:spcBef>
          <a:spcPts val="1000"/>
        </a:spcBef>
        <a:buClr>
          <a:schemeClr val="accent1"/>
        </a:buClr>
        <a:buSzPct val="120000"/>
        <a:buFont typeface="Corbel" panose="020B0503020204020204" pitchFamily="34" charset="0"/>
        <a:buChar char="›"/>
        <a:defRPr sz="3733" kern="1200">
          <a:solidFill>
            <a:schemeClr val="tx1"/>
          </a:solidFill>
          <a:latin typeface="+mn-lt"/>
          <a:ea typeface="+mn-ea"/>
          <a:cs typeface="+mn-cs"/>
        </a:defRPr>
      </a:lvl2pPr>
      <a:lvl3pPr marL="863978"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3pPr>
      <a:lvl4pPr marL="1151971"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lang="en-US" sz="3200" kern="1200" dirty="0" smtClean="0">
          <a:solidFill>
            <a:schemeClr val="tx1"/>
          </a:solidFill>
          <a:latin typeface="+mn-lt"/>
          <a:ea typeface="+mn-ea"/>
          <a:cs typeface="+mn-cs"/>
        </a:defRPr>
      </a:lvl4pPr>
      <a:lvl5pPr marL="1439964"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pos="136">
          <p15:clr>
            <a:srgbClr val="F26B43"/>
          </p15:clr>
        </p15:guide>
        <p15:guide id="4" pos="5624">
          <p15:clr>
            <a:srgbClr val="F26B43"/>
          </p15:clr>
        </p15:guide>
        <p15:guide id="7" orient="horz" pos="2981">
          <p15:clr>
            <a:srgbClr val="F26B43"/>
          </p15:clr>
        </p15:guide>
        <p15:guide id="8" orient="horz" pos="3072">
          <p15:clr>
            <a:srgbClr val="F26B43"/>
          </p15:clr>
        </p15:guide>
        <p15:guide id="19" orient="horz" pos="1688">
          <p15:clr>
            <a:srgbClr val="F26B43"/>
          </p15:clr>
        </p15:guide>
        <p15:guide id="22" orient="horz" pos="554">
          <p15:clr>
            <a:srgbClr val="F26B43"/>
          </p15:clr>
        </p15:guide>
        <p15:guide id="23" pos="589">
          <p15:clr>
            <a:srgbClr val="F26B43"/>
          </p15:clr>
        </p15:guide>
        <p15:guide id="46" pos="2880">
          <p15:clr>
            <a:srgbClr val="F26B43"/>
          </p15:clr>
        </p15:guide>
        <p15:guide id="47" pos="5171">
          <p15:clr>
            <a:srgbClr val="F26B43"/>
          </p15:clr>
        </p15:guide>
        <p15:guide id="49" pos="2721">
          <p15:clr>
            <a:srgbClr val="F26B43"/>
          </p15:clr>
        </p15:guide>
        <p15:guide id="50" pos="3039">
          <p15:clr>
            <a:srgbClr val="F26B43"/>
          </p15:clr>
        </p15:guide>
        <p15:guide id="51" orient="horz" pos="87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5701" y="-3174"/>
            <a:ext cx="8208433" cy="596900"/>
          </a:xfrm>
          <a:prstGeom prst="rect">
            <a:avLst/>
          </a:prstGeom>
        </p:spPr>
        <p:txBody>
          <a:bodyPr vert="horz" lIns="0" tIns="0" rIns="0" bIns="0" rtlCol="0" anchor="b"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287867" y="1172633"/>
            <a:ext cx="11616267" cy="5136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287868" y="6497037"/>
            <a:ext cx="958851" cy="216000"/>
          </a:xfrm>
          <a:prstGeom prst="rect">
            <a:avLst/>
          </a:prstGeom>
        </p:spPr>
        <p:txBody>
          <a:bodyPr vert="horz" wrap="square" lIns="0" tIns="0" rIns="0" bIns="0" rtlCol="0" anchor="t" anchorCtr="0">
            <a:noAutofit/>
          </a:bodyPr>
          <a:lstStyle>
            <a:lvl1pPr algn="l">
              <a:defRPr sz="1267" b="1">
                <a:solidFill>
                  <a:srgbClr val="9BA7A8"/>
                </a:solidFill>
              </a:defRPr>
            </a:lvl1pPr>
          </a:lstStyle>
          <a:p>
            <a:r>
              <a:rPr lang="en-US" noProof="0"/>
              <a:t>01/05/2018</a:t>
            </a:r>
            <a:endParaRPr lang="en-GB" noProof="0" dirty="0"/>
          </a:p>
        </p:txBody>
      </p:sp>
      <p:sp>
        <p:nvSpPr>
          <p:cNvPr id="5" name="Footer Placeholder 4"/>
          <p:cNvSpPr>
            <a:spLocks noGrp="1"/>
          </p:cNvSpPr>
          <p:nvPr>
            <p:ph type="ftr" sz="quarter" idx="3"/>
          </p:nvPr>
        </p:nvSpPr>
        <p:spPr>
          <a:xfrm>
            <a:off x="1246719" y="6497039"/>
            <a:ext cx="9698565" cy="216000"/>
          </a:xfrm>
          <a:prstGeom prst="rect">
            <a:avLst/>
          </a:prstGeom>
        </p:spPr>
        <p:txBody>
          <a:bodyPr vert="horz" wrap="square" lIns="0" tIns="7200" rIns="0" bIns="0" rtlCol="0" anchor="t" anchorCtr="0">
            <a:noAutofit/>
          </a:bodyPr>
          <a:lstStyle>
            <a:lvl1pPr algn="l">
              <a:defRPr sz="1267">
                <a:solidFill>
                  <a:srgbClr val="9BA7A8"/>
                </a:solidFill>
              </a:defRPr>
            </a:lvl1pPr>
          </a:lstStyle>
          <a:p>
            <a:endParaRPr lang="en-GB" noProof="0" dirty="0"/>
          </a:p>
        </p:txBody>
      </p:sp>
      <p:sp>
        <p:nvSpPr>
          <p:cNvPr id="6" name="Slide Number Placeholder 5"/>
          <p:cNvSpPr>
            <a:spLocks noGrp="1"/>
          </p:cNvSpPr>
          <p:nvPr>
            <p:ph type="sldNum" sz="quarter" idx="4"/>
          </p:nvPr>
        </p:nvSpPr>
        <p:spPr>
          <a:xfrm>
            <a:off x="10945285" y="6497037"/>
            <a:ext cx="958849" cy="216000"/>
          </a:xfrm>
          <a:prstGeom prst="rect">
            <a:avLst/>
          </a:prstGeom>
        </p:spPr>
        <p:txBody>
          <a:bodyPr vert="horz" wrap="square" lIns="0" tIns="0" rIns="0" bIns="0" rtlCol="0" anchor="t" anchorCtr="0">
            <a:noAutofit/>
          </a:bodyPr>
          <a:lstStyle>
            <a:lvl1pPr algn="r">
              <a:defRPr sz="1267"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cxnSp>
        <p:nvCxnSpPr>
          <p:cNvPr id="10" name="Straight Connector 9"/>
          <p:cNvCxnSpPr/>
          <p:nvPr userDrawn="1"/>
        </p:nvCxnSpPr>
        <p:spPr>
          <a:xfrm>
            <a:off x="287867" y="692151"/>
            <a:ext cx="11616267"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25119152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hf sldNum="0" hdr="0" ftr="0"/>
  <p:txStyles>
    <p:titleStyle>
      <a:lvl1pPr algn="r" defTabSz="914377" rtl="0" eaLnBrk="1" latinLnBrk="0" hangingPunct="1">
        <a:lnSpc>
          <a:spcPct val="90000"/>
        </a:lnSpc>
        <a:spcBef>
          <a:spcPct val="0"/>
        </a:spcBef>
        <a:buNone/>
        <a:defRPr sz="3733" b="1" kern="1200">
          <a:solidFill>
            <a:srgbClr val="B71A8B"/>
          </a:solidFill>
          <a:latin typeface="+mj-lt"/>
          <a:ea typeface="+mj-ea"/>
          <a:cs typeface="+mj-cs"/>
        </a:defRPr>
      </a:lvl1pPr>
    </p:titleStyle>
    <p:bodyStyle>
      <a:lvl1pPr marL="287993" indent="-287993" algn="l" defTabSz="914377" rtl="0" eaLnBrk="1" latinLnBrk="0" hangingPunct="1">
        <a:lnSpc>
          <a:spcPct val="90000"/>
        </a:lnSpc>
        <a:spcBef>
          <a:spcPts val="1200"/>
        </a:spcBef>
        <a:buClr>
          <a:schemeClr val="accent1"/>
        </a:buClr>
        <a:buSzPct val="120000"/>
        <a:buFont typeface="Corbel" panose="020B0503020204020204" pitchFamily="34" charset="0"/>
        <a:buChar char="»"/>
        <a:defRPr sz="3733" kern="1200" baseline="0">
          <a:solidFill>
            <a:schemeClr val="tx1"/>
          </a:solidFill>
          <a:latin typeface="+mn-lt"/>
          <a:ea typeface="+mn-ea"/>
          <a:cs typeface="+mn-cs"/>
        </a:defRPr>
      </a:lvl1pPr>
      <a:lvl2pPr marL="575986" indent="-287993" algn="l" defTabSz="914377" rtl="0" eaLnBrk="1" latinLnBrk="0" hangingPunct="1">
        <a:lnSpc>
          <a:spcPct val="90000"/>
        </a:lnSpc>
        <a:spcBef>
          <a:spcPts val="1000"/>
        </a:spcBef>
        <a:buClr>
          <a:schemeClr val="accent1"/>
        </a:buClr>
        <a:buSzPct val="120000"/>
        <a:buFont typeface="Corbel" panose="020B0503020204020204" pitchFamily="34" charset="0"/>
        <a:buChar char="›"/>
        <a:defRPr sz="3733" kern="1200">
          <a:solidFill>
            <a:schemeClr val="tx1"/>
          </a:solidFill>
          <a:latin typeface="+mn-lt"/>
          <a:ea typeface="+mn-ea"/>
          <a:cs typeface="+mn-cs"/>
        </a:defRPr>
      </a:lvl2pPr>
      <a:lvl3pPr marL="863978"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3pPr>
      <a:lvl4pPr marL="1151971"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lang="en-US" sz="3200" kern="1200" dirty="0" smtClean="0">
          <a:solidFill>
            <a:schemeClr val="tx1"/>
          </a:solidFill>
          <a:latin typeface="+mn-lt"/>
          <a:ea typeface="+mn-ea"/>
          <a:cs typeface="+mn-cs"/>
        </a:defRPr>
      </a:lvl4pPr>
      <a:lvl5pPr marL="1439964"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pos="136">
          <p15:clr>
            <a:srgbClr val="F26B43"/>
          </p15:clr>
        </p15:guide>
        <p15:guide id="4" pos="5624">
          <p15:clr>
            <a:srgbClr val="F26B43"/>
          </p15:clr>
        </p15:guide>
        <p15:guide id="7" orient="horz" pos="2981">
          <p15:clr>
            <a:srgbClr val="F26B43"/>
          </p15:clr>
        </p15:guide>
        <p15:guide id="8" orient="horz" pos="3072">
          <p15:clr>
            <a:srgbClr val="F26B43"/>
          </p15:clr>
        </p15:guide>
        <p15:guide id="19" orient="horz" pos="1688">
          <p15:clr>
            <a:srgbClr val="F26B43"/>
          </p15:clr>
        </p15:guide>
        <p15:guide id="22" orient="horz" pos="554">
          <p15:clr>
            <a:srgbClr val="F26B43"/>
          </p15:clr>
        </p15:guide>
        <p15:guide id="23" pos="589">
          <p15:clr>
            <a:srgbClr val="F26B43"/>
          </p15:clr>
        </p15:guide>
        <p15:guide id="46" pos="2880">
          <p15:clr>
            <a:srgbClr val="F26B43"/>
          </p15:clr>
        </p15:guide>
        <p15:guide id="47" pos="5171">
          <p15:clr>
            <a:srgbClr val="F26B43"/>
          </p15:clr>
        </p15:guide>
        <p15:guide id="49" pos="2721">
          <p15:clr>
            <a:srgbClr val="F26B43"/>
          </p15:clr>
        </p15:guide>
        <p15:guide id="50" pos="3039">
          <p15:clr>
            <a:srgbClr val="F26B43"/>
          </p15:clr>
        </p15:guide>
        <p15:guide id="51" orient="horz" pos="87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5701" y="-3174"/>
            <a:ext cx="8208433" cy="596900"/>
          </a:xfrm>
          <a:prstGeom prst="rect">
            <a:avLst/>
          </a:prstGeom>
        </p:spPr>
        <p:txBody>
          <a:bodyPr vert="horz" lIns="0" tIns="0" rIns="0" bIns="0" rtlCol="0" anchor="b"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287867" y="1172633"/>
            <a:ext cx="11616267" cy="5136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287868" y="6497037"/>
            <a:ext cx="958851" cy="216000"/>
          </a:xfrm>
          <a:prstGeom prst="rect">
            <a:avLst/>
          </a:prstGeom>
        </p:spPr>
        <p:txBody>
          <a:bodyPr vert="horz" wrap="square" lIns="0" tIns="0" rIns="0" bIns="0" rtlCol="0" anchor="t" anchorCtr="0">
            <a:noAutofit/>
          </a:bodyPr>
          <a:lstStyle>
            <a:lvl1pPr algn="l">
              <a:defRPr sz="1267" b="1">
                <a:solidFill>
                  <a:srgbClr val="9BA7A8"/>
                </a:solidFill>
              </a:defRPr>
            </a:lvl1pPr>
          </a:lstStyle>
          <a:p>
            <a:r>
              <a:rPr lang="en-US" noProof="0"/>
              <a:t>01/05/2018</a:t>
            </a:r>
            <a:endParaRPr lang="en-GB" noProof="0" dirty="0"/>
          </a:p>
        </p:txBody>
      </p:sp>
      <p:sp>
        <p:nvSpPr>
          <p:cNvPr id="5" name="Footer Placeholder 4"/>
          <p:cNvSpPr>
            <a:spLocks noGrp="1"/>
          </p:cNvSpPr>
          <p:nvPr>
            <p:ph type="ftr" sz="quarter" idx="3"/>
          </p:nvPr>
        </p:nvSpPr>
        <p:spPr>
          <a:xfrm>
            <a:off x="1246719" y="6497039"/>
            <a:ext cx="9698565" cy="216000"/>
          </a:xfrm>
          <a:prstGeom prst="rect">
            <a:avLst/>
          </a:prstGeom>
        </p:spPr>
        <p:txBody>
          <a:bodyPr vert="horz" wrap="square" lIns="0" tIns="7200" rIns="0" bIns="0" rtlCol="0" anchor="t" anchorCtr="0">
            <a:noAutofit/>
          </a:bodyPr>
          <a:lstStyle>
            <a:lvl1pPr algn="l">
              <a:defRPr sz="1267">
                <a:solidFill>
                  <a:srgbClr val="9BA7A8"/>
                </a:solidFill>
              </a:defRPr>
            </a:lvl1pPr>
          </a:lstStyle>
          <a:p>
            <a:endParaRPr lang="en-GB" noProof="0" dirty="0"/>
          </a:p>
        </p:txBody>
      </p:sp>
      <p:sp>
        <p:nvSpPr>
          <p:cNvPr id="6" name="Slide Number Placeholder 5"/>
          <p:cNvSpPr>
            <a:spLocks noGrp="1"/>
          </p:cNvSpPr>
          <p:nvPr>
            <p:ph type="sldNum" sz="quarter" idx="4"/>
          </p:nvPr>
        </p:nvSpPr>
        <p:spPr>
          <a:xfrm>
            <a:off x="10945285" y="6497037"/>
            <a:ext cx="958849" cy="216000"/>
          </a:xfrm>
          <a:prstGeom prst="rect">
            <a:avLst/>
          </a:prstGeom>
        </p:spPr>
        <p:txBody>
          <a:bodyPr vert="horz" wrap="square" lIns="0" tIns="0" rIns="0" bIns="0" rtlCol="0" anchor="t" anchorCtr="0">
            <a:noAutofit/>
          </a:bodyPr>
          <a:lstStyle>
            <a:lvl1pPr algn="r">
              <a:defRPr sz="1267" b="1">
                <a:solidFill>
                  <a:srgbClr val="9BA7A8"/>
                </a:solidFill>
              </a:defRPr>
            </a:lvl1pPr>
          </a:lstStyle>
          <a:p>
            <a:fld id="{BC1903E8-1638-4376-A5CE-0131C1204B53}" type="slidenum">
              <a:rPr lang="en-GB" noProof="0" smtClean="0"/>
              <a:pPr/>
              <a:t>‹#›</a:t>
            </a:fld>
            <a:endParaRPr lang="en-GB" noProof="0" dirty="0"/>
          </a:p>
        </p:txBody>
      </p:sp>
      <p:pic>
        <p:nvPicPr>
          <p:cNvPr id="7" name="Picture 6" descr="2013_Jisc_Logo_RGB300(19.5mm).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87868" y="0"/>
            <a:ext cx="958851" cy="558635"/>
          </a:xfrm>
          <a:prstGeom prst="rect">
            <a:avLst/>
          </a:prstGeom>
        </p:spPr>
      </p:pic>
      <p:cxnSp>
        <p:nvCxnSpPr>
          <p:cNvPr id="10" name="Straight Connector 9"/>
          <p:cNvCxnSpPr/>
          <p:nvPr userDrawn="1"/>
        </p:nvCxnSpPr>
        <p:spPr>
          <a:xfrm>
            <a:off x="287867" y="692151"/>
            <a:ext cx="11616267"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1" name="Straight Connector 10"/>
          <p:cNvCxnSpPr/>
          <p:nvPr userDrawn="1"/>
        </p:nvCxnSpPr>
        <p:spPr>
          <a:xfrm>
            <a:off x="288133" y="6497039"/>
            <a:ext cx="1161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346460085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hf sldNum="0" hdr="0" ftr="0"/>
  <p:txStyles>
    <p:titleStyle>
      <a:lvl1pPr algn="r" defTabSz="914377" rtl="0" eaLnBrk="1" latinLnBrk="0" hangingPunct="1">
        <a:lnSpc>
          <a:spcPct val="90000"/>
        </a:lnSpc>
        <a:spcBef>
          <a:spcPct val="0"/>
        </a:spcBef>
        <a:buNone/>
        <a:defRPr sz="3733" b="1" kern="1200">
          <a:solidFill>
            <a:srgbClr val="B71A8B"/>
          </a:solidFill>
          <a:latin typeface="+mj-lt"/>
          <a:ea typeface="+mj-ea"/>
          <a:cs typeface="+mj-cs"/>
        </a:defRPr>
      </a:lvl1pPr>
    </p:titleStyle>
    <p:bodyStyle>
      <a:lvl1pPr marL="287993" indent="-287993" algn="l" defTabSz="914377" rtl="0" eaLnBrk="1" latinLnBrk="0" hangingPunct="1">
        <a:lnSpc>
          <a:spcPct val="90000"/>
        </a:lnSpc>
        <a:spcBef>
          <a:spcPts val="1200"/>
        </a:spcBef>
        <a:buClr>
          <a:schemeClr val="accent1"/>
        </a:buClr>
        <a:buSzPct val="120000"/>
        <a:buFont typeface="Corbel" panose="020B0503020204020204" pitchFamily="34" charset="0"/>
        <a:buChar char="»"/>
        <a:defRPr sz="3733" kern="1200" baseline="0">
          <a:solidFill>
            <a:schemeClr val="tx1"/>
          </a:solidFill>
          <a:latin typeface="+mn-lt"/>
          <a:ea typeface="+mn-ea"/>
          <a:cs typeface="+mn-cs"/>
        </a:defRPr>
      </a:lvl1pPr>
      <a:lvl2pPr marL="575986" indent="-287993" algn="l" defTabSz="914377" rtl="0" eaLnBrk="1" latinLnBrk="0" hangingPunct="1">
        <a:lnSpc>
          <a:spcPct val="90000"/>
        </a:lnSpc>
        <a:spcBef>
          <a:spcPts val="1000"/>
        </a:spcBef>
        <a:buClr>
          <a:schemeClr val="accent1"/>
        </a:buClr>
        <a:buSzPct val="120000"/>
        <a:buFont typeface="Corbel" panose="020B0503020204020204" pitchFamily="34" charset="0"/>
        <a:buChar char="›"/>
        <a:defRPr sz="3733" kern="1200">
          <a:solidFill>
            <a:schemeClr val="tx1"/>
          </a:solidFill>
          <a:latin typeface="+mn-lt"/>
          <a:ea typeface="+mn-ea"/>
          <a:cs typeface="+mn-cs"/>
        </a:defRPr>
      </a:lvl2pPr>
      <a:lvl3pPr marL="863978"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3pPr>
      <a:lvl4pPr marL="1151971"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lang="en-US" sz="3200" kern="1200" dirty="0" smtClean="0">
          <a:solidFill>
            <a:schemeClr val="tx1"/>
          </a:solidFill>
          <a:latin typeface="+mn-lt"/>
          <a:ea typeface="+mn-ea"/>
          <a:cs typeface="+mn-cs"/>
        </a:defRPr>
      </a:lvl4pPr>
      <a:lvl5pPr marL="1439964" indent="-287993" algn="l" defTabSz="914377" rtl="0" eaLnBrk="1" latinLnBrk="0" hangingPunct="1">
        <a:lnSpc>
          <a:spcPct val="90000"/>
        </a:lnSpc>
        <a:spcBef>
          <a:spcPts val="400"/>
        </a:spcBef>
        <a:buClr>
          <a:schemeClr val="accent1"/>
        </a:buClr>
        <a:buSzPct val="120000"/>
        <a:buFont typeface="Corbel" panose="020B0503020204020204" pitchFamily="34" charset="0"/>
        <a:buChar char="–"/>
        <a:defRPr sz="3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pos="136">
          <p15:clr>
            <a:srgbClr val="F26B43"/>
          </p15:clr>
        </p15:guide>
        <p15:guide id="4" pos="5624">
          <p15:clr>
            <a:srgbClr val="F26B43"/>
          </p15:clr>
        </p15:guide>
        <p15:guide id="7" orient="horz" pos="2981">
          <p15:clr>
            <a:srgbClr val="F26B43"/>
          </p15:clr>
        </p15:guide>
        <p15:guide id="8" orient="horz" pos="3072">
          <p15:clr>
            <a:srgbClr val="F26B43"/>
          </p15:clr>
        </p15:guide>
        <p15:guide id="19" orient="horz" pos="1688">
          <p15:clr>
            <a:srgbClr val="F26B43"/>
          </p15:clr>
        </p15:guide>
        <p15:guide id="22" orient="horz" pos="554">
          <p15:clr>
            <a:srgbClr val="F26B43"/>
          </p15:clr>
        </p15:guide>
        <p15:guide id="23" pos="589">
          <p15:clr>
            <a:srgbClr val="F26B43"/>
          </p15:clr>
        </p15:guide>
        <p15:guide id="46" pos="2880">
          <p15:clr>
            <a:srgbClr val="F26B43"/>
          </p15:clr>
        </p15:guide>
        <p15:guide id="47" pos="5171">
          <p15:clr>
            <a:srgbClr val="F26B43"/>
          </p15:clr>
        </p15:guide>
        <p15:guide id="49" pos="2721">
          <p15:clr>
            <a:srgbClr val="F26B43"/>
          </p15:clr>
        </p15:guide>
        <p15:guide id="50" pos="3039">
          <p15:clr>
            <a:srgbClr val="F26B43"/>
          </p15:clr>
        </p15:guide>
        <p15:guide id="51" orient="horz" pos="8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hyperlink" Target="http://irus.mimas.ac.uk/" TargetMode="External"/><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hyperlink" Target="mailto:help@jisc.ac.uk" TargetMode="External"/><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hyperlink" Target="http://irus.mimas.ac.uk/support/toolbox/"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hyperlink" Target="http://irus.mimas.ac.uk/activities/servicereports/"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hyperlink" Target="http://www.niso.org/workrooms/sushi/sushi_lite/"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hyperlink" Target="http://irus.mimas.ac.uk/privacy/" TargetMode="External"/><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Navigation</a:t>
            </a:r>
          </a:p>
        </p:txBody>
      </p:sp>
      <p:sp>
        <p:nvSpPr>
          <p:cNvPr id="7" name="Date Placeholder 6"/>
          <p:cNvSpPr>
            <a:spLocks noGrp="1"/>
          </p:cNvSpPr>
          <p:nvPr>
            <p:ph type="dt" sz="half" idx="15"/>
          </p:nvPr>
        </p:nvSpPr>
        <p:spPr/>
        <p:txBody>
          <a:bodyPr/>
          <a:lstStyle/>
          <a:p>
            <a:pPr defTabSz="914377" fontAlgn="base">
              <a:spcBef>
                <a:spcPct val="0"/>
              </a:spcBef>
              <a:spcAft>
                <a:spcPct val="0"/>
              </a:spcAft>
            </a:pPr>
            <a:r>
              <a:rPr lang="en-US">
                <a:latin typeface="Corbel" panose="020B0503020204020204" pitchFamily="34" charset="0"/>
                <a:ea typeface="MS PGothic" panose="020B0600070205080204" pitchFamily="34" charset="-128"/>
              </a:rPr>
              <a:t>01/05/2018</a:t>
            </a:r>
            <a:endParaRPr lang="en-GB" dirty="0">
              <a:latin typeface="Corbel" panose="020B0503020204020204" pitchFamily="34" charset="0"/>
              <a:ea typeface="MS PGothic" panose="020B0600070205080204" pitchFamily="34" charset="-128"/>
            </a:endParaRPr>
          </a:p>
        </p:txBody>
      </p:sp>
      <p:sp>
        <p:nvSpPr>
          <p:cNvPr id="4" name="Content Placeholder 3"/>
          <p:cNvSpPr>
            <a:spLocks noGrp="1"/>
          </p:cNvSpPr>
          <p:nvPr>
            <p:ph sz="quarter" idx="13"/>
          </p:nvPr>
        </p:nvSpPr>
        <p:spPr>
          <a:xfrm>
            <a:off x="287867" y="1172633"/>
            <a:ext cx="5471583" cy="5137153"/>
          </a:xfrm>
        </p:spPr>
        <p:txBody>
          <a:bodyPr/>
          <a:lstStyle/>
          <a:p>
            <a:r>
              <a:rPr lang="en-GB" sz="2600" dirty="0"/>
              <a:t>Your microphone is muted on entry </a:t>
            </a:r>
          </a:p>
          <a:p>
            <a:r>
              <a:rPr lang="en-GB" sz="2600" dirty="0"/>
              <a:t>We will carry out audio tests every 5 minutes</a:t>
            </a:r>
          </a:p>
          <a:p>
            <a:pPr marL="0" indent="0">
              <a:buNone/>
            </a:pPr>
            <a:endParaRPr lang="en-GB" sz="2600" dirty="0"/>
          </a:p>
          <a:p>
            <a:r>
              <a:rPr lang="en-GB" sz="2600" dirty="0"/>
              <a:t>Click on this icon in the  bottom right corner to expand the panel.</a:t>
            </a:r>
          </a:p>
          <a:p>
            <a:endParaRPr lang="en-GB" sz="2667" dirty="0"/>
          </a:p>
          <a:p>
            <a:pPr lvl="1"/>
            <a:endParaRPr lang="en-GB" sz="2667" dirty="0"/>
          </a:p>
        </p:txBody>
      </p:sp>
      <p:pic>
        <p:nvPicPr>
          <p:cNvPr id="15" name="Content Placeholder 12"/>
          <p:cNvPicPr>
            <a:picLocks noChangeAspect="1"/>
          </p:cNvPicPr>
          <p:nvPr/>
        </p:nvPicPr>
        <p:blipFill rotWithShape="1">
          <a:blip r:embed="rId2"/>
          <a:srcRect l="67238" t="57415"/>
          <a:stretch/>
        </p:blipFill>
        <p:spPr>
          <a:xfrm>
            <a:off x="4512726" y="3591103"/>
            <a:ext cx="430740" cy="436240"/>
          </a:xfrm>
          <a:prstGeom prst="rect">
            <a:avLst/>
          </a:prstGeom>
        </p:spPr>
      </p:pic>
      <p:sp>
        <p:nvSpPr>
          <p:cNvPr id="6" name="Content Placeholder 5"/>
          <p:cNvSpPr>
            <a:spLocks noGrp="1"/>
          </p:cNvSpPr>
          <p:nvPr>
            <p:ph sz="quarter" idx="14"/>
          </p:nvPr>
        </p:nvSpPr>
        <p:spPr/>
        <p:txBody>
          <a:bodyPr/>
          <a:lstStyle/>
          <a:p>
            <a:r>
              <a:rPr lang="en-GB" sz="2667" dirty="0"/>
              <a:t>Use the icons at the bottom of you screen to:</a:t>
            </a:r>
          </a:p>
          <a:p>
            <a:endParaRPr lang="en-GB" sz="2667" dirty="0"/>
          </a:p>
          <a:p>
            <a:endParaRPr lang="en-GB" sz="2667" dirty="0"/>
          </a:p>
          <a:p>
            <a:endParaRPr lang="en-GB" sz="2667" dirty="0"/>
          </a:p>
          <a:p>
            <a:endParaRPr lang="en-GB" sz="2667" dirty="0"/>
          </a:p>
          <a:p>
            <a:r>
              <a:rPr lang="en-GB" sz="2667" dirty="0"/>
              <a:t>Use the feedback option to:</a:t>
            </a:r>
          </a:p>
        </p:txBody>
      </p:sp>
      <p:grpSp>
        <p:nvGrpSpPr>
          <p:cNvPr id="12" name="Group 11"/>
          <p:cNvGrpSpPr/>
          <p:nvPr/>
        </p:nvGrpSpPr>
        <p:grpSpPr>
          <a:xfrm>
            <a:off x="6470119" y="1989870"/>
            <a:ext cx="5520820" cy="1601233"/>
            <a:chOff x="4852589" y="1492402"/>
            <a:chExt cx="4140615" cy="1200925"/>
          </a:xfrm>
        </p:grpSpPr>
        <p:pic>
          <p:nvPicPr>
            <p:cNvPr id="25" name="Content Placeholder 6"/>
            <p:cNvPicPr>
              <a:picLocks noChangeAspect="1"/>
            </p:cNvPicPr>
            <p:nvPr/>
          </p:nvPicPr>
          <p:blipFill rotWithShape="1">
            <a:blip r:embed="rId3"/>
            <a:srcRect l="3229" t="9742" r="4201" b="8095"/>
            <a:stretch/>
          </p:blipFill>
          <p:spPr>
            <a:xfrm>
              <a:off x="5796076" y="1998569"/>
              <a:ext cx="2069376" cy="442150"/>
            </a:xfrm>
            <a:prstGeom prst="rect">
              <a:avLst/>
            </a:prstGeom>
          </p:spPr>
        </p:pic>
        <p:sp>
          <p:nvSpPr>
            <p:cNvPr id="24" name="Rectangular Callout 23"/>
            <p:cNvSpPr/>
            <p:nvPr/>
          </p:nvSpPr>
          <p:spPr>
            <a:xfrm>
              <a:off x="4980378" y="1554475"/>
              <a:ext cx="815698" cy="281274"/>
            </a:xfrm>
            <a:prstGeom prst="wedgeRectCallout">
              <a:avLst>
                <a:gd name="adj1" fmla="val 81576"/>
                <a:gd name="adj2" fmla="val 150514"/>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base">
                <a:spcBef>
                  <a:spcPct val="0"/>
                </a:spcBef>
                <a:spcAft>
                  <a:spcPct val="0"/>
                </a:spcAft>
              </a:pPr>
              <a:r>
                <a:rPr lang="en-GB" sz="1067" b="1" dirty="0">
                  <a:solidFill>
                    <a:srgbClr val="000000"/>
                  </a:solidFill>
                  <a:latin typeface="Corbel"/>
                </a:rPr>
                <a:t>Image: </a:t>
              </a:r>
              <a:r>
                <a:rPr lang="en-GB" sz="1067" dirty="0">
                  <a:solidFill>
                    <a:srgbClr val="000000"/>
                  </a:solidFill>
                  <a:latin typeface="Corbel"/>
                </a:rPr>
                <a:t>opens setting panel</a:t>
              </a:r>
            </a:p>
          </p:txBody>
        </p:sp>
        <p:sp>
          <p:nvSpPr>
            <p:cNvPr id="26" name="Rectangular Callout 25"/>
            <p:cNvSpPr/>
            <p:nvPr/>
          </p:nvSpPr>
          <p:spPr>
            <a:xfrm>
              <a:off x="4852589" y="2266126"/>
              <a:ext cx="895068" cy="427201"/>
            </a:xfrm>
            <a:prstGeom prst="wedgeRectCallout">
              <a:avLst>
                <a:gd name="adj1" fmla="val 105979"/>
                <a:gd name="adj2" fmla="val -31005"/>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base">
                <a:spcBef>
                  <a:spcPct val="0"/>
                </a:spcBef>
                <a:spcAft>
                  <a:spcPct val="0"/>
                </a:spcAft>
              </a:pPr>
              <a:r>
                <a:rPr lang="en-GB" sz="1067" b="1" dirty="0">
                  <a:solidFill>
                    <a:srgbClr val="000000"/>
                  </a:solidFill>
                  <a:latin typeface="Corbel"/>
                </a:rPr>
                <a:t>Tick: </a:t>
              </a:r>
              <a:r>
                <a:rPr lang="en-GB" sz="1067" dirty="0">
                  <a:solidFill>
                    <a:srgbClr val="000000"/>
                  </a:solidFill>
                  <a:latin typeface="Corbel"/>
                </a:rPr>
                <a:t>opens feedback panel (see below)</a:t>
              </a:r>
            </a:p>
          </p:txBody>
        </p:sp>
        <p:sp>
          <p:nvSpPr>
            <p:cNvPr id="27" name="Rectangular Callout 26"/>
            <p:cNvSpPr/>
            <p:nvPr/>
          </p:nvSpPr>
          <p:spPr>
            <a:xfrm>
              <a:off x="6132553" y="1519636"/>
              <a:ext cx="617586" cy="255194"/>
            </a:xfrm>
            <a:prstGeom prst="wedgeRectCallout">
              <a:avLst>
                <a:gd name="adj1" fmla="val 36001"/>
                <a:gd name="adj2" fmla="val 155462"/>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base">
                <a:spcBef>
                  <a:spcPct val="0"/>
                </a:spcBef>
                <a:spcAft>
                  <a:spcPct val="0"/>
                </a:spcAft>
              </a:pPr>
              <a:r>
                <a:rPr lang="en-GB" sz="1067" dirty="0">
                  <a:solidFill>
                    <a:srgbClr val="000000"/>
                  </a:solidFill>
                  <a:latin typeface="Corbel"/>
                </a:rPr>
                <a:t>Turn your mic on/off</a:t>
              </a:r>
            </a:p>
          </p:txBody>
        </p:sp>
        <p:sp>
          <p:nvSpPr>
            <p:cNvPr id="28" name="Rectangular Callout 27"/>
            <p:cNvSpPr/>
            <p:nvPr/>
          </p:nvSpPr>
          <p:spPr>
            <a:xfrm>
              <a:off x="7085272" y="1492402"/>
              <a:ext cx="1038686" cy="327180"/>
            </a:xfrm>
            <a:prstGeom prst="wedgeRectCallout">
              <a:avLst>
                <a:gd name="adj1" fmla="val -42549"/>
                <a:gd name="adj2" fmla="val 119509"/>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base">
                <a:spcBef>
                  <a:spcPct val="0"/>
                </a:spcBef>
                <a:spcAft>
                  <a:spcPct val="0"/>
                </a:spcAft>
              </a:pPr>
              <a:r>
                <a:rPr lang="en-GB" sz="1067" dirty="0">
                  <a:solidFill>
                    <a:srgbClr val="000000"/>
                  </a:solidFill>
                  <a:latin typeface="Corbel"/>
                </a:rPr>
                <a:t>Turn your camera on/off</a:t>
              </a:r>
            </a:p>
          </p:txBody>
        </p:sp>
        <p:sp>
          <p:nvSpPr>
            <p:cNvPr id="29" name="Rectangular Callout 28"/>
            <p:cNvSpPr/>
            <p:nvPr/>
          </p:nvSpPr>
          <p:spPr>
            <a:xfrm>
              <a:off x="7963969" y="1998843"/>
              <a:ext cx="1029235" cy="412091"/>
            </a:xfrm>
            <a:prstGeom prst="wedgeRectCallout">
              <a:avLst>
                <a:gd name="adj1" fmla="val -66953"/>
                <a:gd name="adj2" fmla="val 9971"/>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base">
                <a:spcBef>
                  <a:spcPct val="0"/>
                </a:spcBef>
                <a:spcAft>
                  <a:spcPct val="0"/>
                </a:spcAft>
              </a:pPr>
              <a:r>
                <a:rPr lang="en-GB" sz="1067" dirty="0">
                  <a:solidFill>
                    <a:srgbClr val="000000"/>
                  </a:solidFill>
                  <a:latin typeface="Corbel"/>
                </a:rPr>
                <a:t>Raise your hand if you have a question or want to speak</a:t>
              </a:r>
            </a:p>
          </p:txBody>
        </p:sp>
      </p:grpSp>
      <p:grpSp>
        <p:nvGrpSpPr>
          <p:cNvPr id="13" name="Group 12"/>
          <p:cNvGrpSpPr/>
          <p:nvPr/>
        </p:nvGrpSpPr>
        <p:grpSpPr>
          <a:xfrm>
            <a:off x="6345748" y="4707267"/>
            <a:ext cx="5275153" cy="1474219"/>
            <a:chOff x="5151094" y="3295396"/>
            <a:chExt cx="3956365" cy="1105664"/>
          </a:xfrm>
        </p:grpSpPr>
        <p:pic>
          <p:nvPicPr>
            <p:cNvPr id="11" name="Picture 10"/>
            <p:cNvPicPr>
              <a:picLocks noChangeAspect="1"/>
            </p:cNvPicPr>
            <p:nvPr/>
          </p:nvPicPr>
          <p:blipFill>
            <a:blip r:embed="rId4"/>
            <a:stretch>
              <a:fillRect/>
            </a:stretch>
          </p:blipFill>
          <p:spPr>
            <a:xfrm>
              <a:off x="6363955" y="3295396"/>
              <a:ext cx="1420019" cy="1105664"/>
            </a:xfrm>
            <a:prstGeom prst="rect">
              <a:avLst/>
            </a:prstGeom>
          </p:spPr>
        </p:pic>
        <p:sp>
          <p:nvSpPr>
            <p:cNvPr id="30" name="Rectangular Callout 29"/>
            <p:cNvSpPr/>
            <p:nvPr/>
          </p:nvSpPr>
          <p:spPr>
            <a:xfrm>
              <a:off x="5151094" y="3551691"/>
              <a:ext cx="912460" cy="479140"/>
            </a:xfrm>
            <a:prstGeom prst="wedgeRectCallout">
              <a:avLst>
                <a:gd name="adj1" fmla="val 86579"/>
                <a:gd name="adj2" fmla="val -56211"/>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base">
                <a:spcBef>
                  <a:spcPct val="0"/>
                </a:spcBef>
                <a:spcAft>
                  <a:spcPct val="0"/>
                </a:spcAft>
              </a:pPr>
              <a:r>
                <a:rPr lang="en-GB" sz="1067" dirty="0">
                  <a:solidFill>
                    <a:srgbClr val="000000"/>
                  </a:solidFill>
                  <a:latin typeface="Corbel"/>
                </a:rPr>
                <a:t>Let us know you’ve stepped away</a:t>
              </a:r>
            </a:p>
          </p:txBody>
        </p:sp>
        <p:sp>
          <p:nvSpPr>
            <p:cNvPr id="32" name="Rectangular Callout 31"/>
            <p:cNvSpPr/>
            <p:nvPr/>
          </p:nvSpPr>
          <p:spPr>
            <a:xfrm>
              <a:off x="7996399" y="3400511"/>
              <a:ext cx="1111060" cy="543235"/>
            </a:xfrm>
            <a:prstGeom prst="wedgeRectCallout">
              <a:avLst>
                <a:gd name="adj1" fmla="val -81284"/>
                <a:gd name="adj2" fmla="val 35278"/>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base">
                <a:spcBef>
                  <a:spcPct val="0"/>
                </a:spcBef>
                <a:spcAft>
                  <a:spcPct val="0"/>
                </a:spcAft>
              </a:pPr>
              <a:r>
                <a:rPr lang="en-GB" sz="1067" dirty="0">
                  <a:solidFill>
                    <a:srgbClr val="000000"/>
                  </a:solidFill>
                  <a:latin typeface="Corbel"/>
                </a:rPr>
                <a:t>Let presenters know how you feel about what they are explaining</a:t>
              </a:r>
            </a:p>
          </p:txBody>
        </p:sp>
      </p:grpSp>
    </p:spTree>
    <p:extLst>
      <p:ext uri="{BB962C8B-B14F-4D97-AF65-F5344CB8AC3E}">
        <p14:creationId xmlns:p14="http://schemas.microsoft.com/office/powerpoint/2010/main" val="62435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of the portal </a:t>
            </a:r>
          </a:p>
        </p:txBody>
      </p:sp>
      <p:pic>
        <p:nvPicPr>
          <p:cNvPr id="9" name="Content Placeholder 8">
            <a:extLst>
              <a:ext uri="{FF2B5EF4-FFF2-40B4-BE49-F238E27FC236}">
                <a16:creationId xmlns:a16="http://schemas.microsoft.com/office/drawing/2014/main" xmlns="" id="{42DD517F-0F17-45DC-8D42-36C4153D4D1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95650" y="2530475"/>
            <a:ext cx="5600700" cy="2028825"/>
          </a:xfrm>
        </p:spPr>
      </p:pic>
      <p:sp>
        <p:nvSpPr>
          <p:cNvPr id="5" name="Date Placeholder 4"/>
          <p:cNvSpPr>
            <a:spLocks noGrp="1"/>
          </p:cNvSpPr>
          <p:nvPr>
            <p:ph type="dt" sz="half" idx="1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67" b="1" i="0" u="none" strike="noStrike" kern="1200" cap="none" spc="0" normalizeH="0" baseline="0" noProof="0">
                <a:ln>
                  <a:noFill/>
                </a:ln>
                <a:solidFill>
                  <a:srgbClr val="9BA7A8"/>
                </a:solidFill>
                <a:effectLst/>
                <a:uLnTx/>
                <a:uFillTx/>
                <a:latin typeface="Corbel"/>
                <a:ea typeface="+mn-ea"/>
                <a:cs typeface="+mn-cs"/>
              </a:rPr>
              <a:t>01/05/2018</a:t>
            </a:r>
            <a:endParaRPr kumimoji="0" lang="en-GB" sz="1267" b="1" i="0" u="none" strike="noStrike" kern="1200" cap="none" spc="0" normalizeH="0" baseline="0" noProof="0" dirty="0">
              <a:ln>
                <a:noFill/>
              </a:ln>
              <a:solidFill>
                <a:srgbClr val="9BA7A8"/>
              </a:solidFill>
              <a:effectLst/>
              <a:uLnTx/>
              <a:uFillTx/>
              <a:latin typeface="Corbel"/>
              <a:ea typeface="+mn-ea"/>
              <a:cs typeface="+mn-cs"/>
            </a:endParaRPr>
          </a:p>
        </p:txBody>
      </p:sp>
    </p:spTree>
    <p:extLst>
      <p:ext uri="{BB962C8B-B14F-4D97-AF65-F5344CB8AC3E}">
        <p14:creationId xmlns:p14="http://schemas.microsoft.com/office/powerpoint/2010/main" val="331473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and user support </a:t>
            </a:r>
          </a:p>
        </p:txBody>
      </p:sp>
      <p:sp>
        <p:nvSpPr>
          <p:cNvPr id="12" name="Content Placeholder 11">
            <a:extLst>
              <a:ext uri="{FF2B5EF4-FFF2-40B4-BE49-F238E27FC236}">
                <a16:creationId xmlns:a16="http://schemas.microsoft.com/office/drawing/2014/main" xmlns="" id="{BBE845EE-BDFA-432F-874D-C4B1DAB6B696}"/>
              </a:ext>
            </a:extLst>
          </p:cNvPr>
          <p:cNvSpPr>
            <a:spLocks noGrp="1"/>
          </p:cNvSpPr>
          <p:nvPr>
            <p:ph sz="quarter" idx="13"/>
          </p:nvPr>
        </p:nvSpPr>
        <p:spPr>
          <a:xfrm>
            <a:off x="287869" y="976805"/>
            <a:ext cx="11616265" cy="5137152"/>
          </a:xfrm>
        </p:spPr>
        <p:txBody>
          <a:bodyPr/>
          <a:lstStyle/>
          <a:p>
            <a:r>
              <a:rPr lang="en-GB" sz="3200" dirty="0"/>
              <a:t>Engagement</a:t>
            </a:r>
          </a:p>
          <a:p>
            <a:pPr lvl="1"/>
            <a:r>
              <a:rPr lang="en-GB" sz="2400" dirty="0"/>
              <a:t>Community Advisory Group (CAG)</a:t>
            </a:r>
          </a:p>
          <a:p>
            <a:pPr lvl="2"/>
            <a:r>
              <a:rPr lang="en-GB" sz="2000" dirty="0"/>
              <a:t>Made up of the IRUS-UK team and participants from across the UK using various platforms</a:t>
            </a:r>
          </a:p>
          <a:p>
            <a:pPr lvl="1"/>
            <a:r>
              <a:rPr lang="en-GB" sz="2400" dirty="0"/>
              <a:t>Communication</a:t>
            </a:r>
          </a:p>
          <a:p>
            <a:pPr lvl="2"/>
            <a:r>
              <a:rPr lang="en-GB" sz="2000" dirty="0"/>
              <a:t>An IRUS-UK mailing list, @IRUSNEWS Twitter account</a:t>
            </a:r>
          </a:p>
          <a:p>
            <a:r>
              <a:rPr lang="en-GB" sz="3200" dirty="0"/>
              <a:t>Activities</a:t>
            </a:r>
          </a:p>
          <a:p>
            <a:pPr lvl="1"/>
            <a:r>
              <a:rPr lang="en-GB" sz="2400" dirty="0"/>
              <a:t>Articles, blogs, newsletters, presentations etc.</a:t>
            </a:r>
          </a:p>
          <a:p>
            <a:r>
              <a:rPr lang="en-GB" sz="3200" dirty="0"/>
              <a:t>Support</a:t>
            </a:r>
          </a:p>
          <a:p>
            <a:pPr lvl="1"/>
            <a:r>
              <a:rPr lang="en-GB" sz="2400" dirty="0"/>
              <a:t>Case studies, use cases, FAQs and more</a:t>
            </a:r>
          </a:p>
          <a:p>
            <a:r>
              <a:rPr lang="en-GB" sz="2400" dirty="0"/>
              <a:t>All available from the IRUS-UK website: </a:t>
            </a:r>
            <a:r>
              <a:rPr lang="en-GB" sz="2400" dirty="0">
                <a:hlinkClick r:id="rId3"/>
              </a:rPr>
              <a:t>http://irus.mimas.ac.uk/</a:t>
            </a:r>
            <a:r>
              <a:rPr lang="en-GB" sz="2400" dirty="0"/>
              <a:t> </a:t>
            </a:r>
          </a:p>
        </p:txBody>
      </p:sp>
      <p:sp>
        <p:nvSpPr>
          <p:cNvPr id="5" name="Date Placeholder 4"/>
          <p:cNvSpPr>
            <a:spLocks noGrp="1"/>
          </p:cNvSpPr>
          <p:nvPr>
            <p:ph type="dt" sz="half" idx="1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67" b="1" i="0" u="none" strike="noStrike" kern="1200" cap="none" spc="0" normalizeH="0" baseline="0" noProof="0">
                <a:ln>
                  <a:noFill/>
                </a:ln>
                <a:solidFill>
                  <a:srgbClr val="9BA7A8"/>
                </a:solidFill>
                <a:effectLst/>
                <a:uLnTx/>
                <a:uFillTx/>
                <a:latin typeface="Corbel"/>
                <a:ea typeface="+mn-ea"/>
                <a:cs typeface="+mn-cs"/>
              </a:rPr>
              <a:t>01/05/2018</a:t>
            </a:r>
            <a:endParaRPr kumimoji="0" lang="en-GB" sz="1267" b="1" i="0" u="none" strike="noStrike" kern="1200" cap="none" spc="0" normalizeH="0" baseline="0" noProof="0" dirty="0">
              <a:ln>
                <a:noFill/>
              </a:ln>
              <a:solidFill>
                <a:srgbClr val="9BA7A8"/>
              </a:solidFill>
              <a:effectLst/>
              <a:uLnTx/>
              <a:uFillTx/>
              <a:latin typeface="Corbel"/>
              <a:ea typeface="+mn-ea"/>
              <a:cs typeface="+mn-cs"/>
            </a:endParaRPr>
          </a:p>
        </p:txBody>
      </p:sp>
    </p:spTree>
    <p:extLst>
      <p:ext uri="{BB962C8B-B14F-4D97-AF65-F5344CB8AC3E}">
        <p14:creationId xmlns:p14="http://schemas.microsoft.com/office/powerpoint/2010/main" val="376288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developments </a:t>
            </a:r>
          </a:p>
        </p:txBody>
      </p:sp>
      <p:sp>
        <p:nvSpPr>
          <p:cNvPr id="12" name="Content Placeholder 11">
            <a:extLst>
              <a:ext uri="{FF2B5EF4-FFF2-40B4-BE49-F238E27FC236}">
                <a16:creationId xmlns:a16="http://schemas.microsoft.com/office/drawing/2014/main" xmlns="" id="{BBE845EE-BDFA-432F-874D-C4B1DAB6B696}"/>
              </a:ext>
            </a:extLst>
          </p:cNvPr>
          <p:cNvSpPr>
            <a:spLocks noGrp="1"/>
          </p:cNvSpPr>
          <p:nvPr>
            <p:ph sz="quarter" idx="13"/>
          </p:nvPr>
        </p:nvSpPr>
        <p:spPr/>
        <p:txBody>
          <a:bodyPr/>
          <a:lstStyle/>
          <a:p>
            <a:r>
              <a:rPr lang="en-GB" dirty="0"/>
              <a:t>Visualisations - Tableau</a:t>
            </a:r>
          </a:p>
          <a:p>
            <a:r>
              <a:rPr lang="en-GB" dirty="0"/>
              <a:t>COUNTER R5</a:t>
            </a:r>
          </a:p>
          <a:p>
            <a:r>
              <a:rPr lang="en-GB" dirty="0"/>
              <a:t>Enhanced metadata</a:t>
            </a:r>
          </a:p>
          <a:p>
            <a:pPr lvl="1"/>
            <a:r>
              <a:rPr lang="en-GB" sz="3200" dirty="0"/>
              <a:t>ORCIDs</a:t>
            </a:r>
          </a:p>
          <a:p>
            <a:pPr lvl="1"/>
            <a:r>
              <a:rPr lang="en-GB" sz="3200" dirty="0"/>
              <a:t>Funder details</a:t>
            </a:r>
          </a:p>
          <a:p>
            <a:r>
              <a:rPr lang="en-GB" dirty="0"/>
              <a:t>Pilot services</a:t>
            </a:r>
          </a:p>
        </p:txBody>
      </p:sp>
      <p:sp>
        <p:nvSpPr>
          <p:cNvPr id="5" name="Date Placeholder 4"/>
          <p:cNvSpPr>
            <a:spLocks noGrp="1"/>
          </p:cNvSpPr>
          <p:nvPr>
            <p:ph type="dt" sz="half" idx="14"/>
          </p:nvPr>
        </p:nvSpPr>
        <p:spPr/>
        <p:txBody>
          <a:bodyPr/>
          <a:lstStyle/>
          <a:p>
            <a:pPr defTabSz="914377"/>
            <a:r>
              <a:rPr lang="en-US">
                <a:latin typeface="Corbel"/>
              </a:rPr>
              <a:t>01/05/2018</a:t>
            </a:r>
            <a:endParaRPr lang="en-GB" dirty="0">
              <a:latin typeface="Corbel"/>
            </a:endParaRPr>
          </a:p>
        </p:txBody>
      </p:sp>
    </p:spTree>
    <p:extLst>
      <p:ext uri="{BB962C8B-B14F-4D97-AF65-F5344CB8AC3E}">
        <p14:creationId xmlns:p14="http://schemas.microsoft.com/office/powerpoint/2010/main" val="1606702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How to join</a:t>
            </a:r>
          </a:p>
        </p:txBody>
      </p:sp>
      <p:sp>
        <p:nvSpPr>
          <p:cNvPr id="9" name="Content Placeholder 8"/>
          <p:cNvSpPr>
            <a:spLocks noGrp="1"/>
          </p:cNvSpPr>
          <p:nvPr>
            <p:ph sz="quarter" idx="13"/>
          </p:nvPr>
        </p:nvSpPr>
        <p:spPr/>
        <p:txBody>
          <a:bodyPr/>
          <a:lstStyle/>
          <a:p>
            <a:r>
              <a:rPr lang="en-US" dirty="0"/>
              <a:t>If you are a UK repository:</a:t>
            </a:r>
          </a:p>
          <a:p>
            <a:pPr marL="0" indent="0">
              <a:buNone/>
            </a:pPr>
            <a:endParaRPr lang="en-US" dirty="0"/>
          </a:p>
          <a:p>
            <a:pPr lvl="1"/>
            <a:r>
              <a:rPr lang="en-US" sz="3200" dirty="0"/>
              <a:t>Contact us at </a:t>
            </a:r>
            <a:r>
              <a:rPr lang="en-US" sz="3200" dirty="0">
                <a:hlinkClick r:id="rId3"/>
              </a:rPr>
              <a:t>help@jisc.ac.uk</a:t>
            </a:r>
            <a:r>
              <a:rPr lang="en-US" sz="3200" dirty="0"/>
              <a:t> to register your interest</a:t>
            </a:r>
          </a:p>
          <a:p>
            <a:pPr lvl="1"/>
            <a:r>
              <a:rPr lang="en-US" sz="3200" dirty="0"/>
              <a:t>Answer a few questions on the type of repository you have </a:t>
            </a:r>
          </a:p>
          <a:p>
            <a:pPr lvl="1"/>
            <a:r>
              <a:rPr lang="en-US" sz="3200" dirty="0"/>
              <a:t>Get support and advice from us on the work involved, depending on the platform and version you use</a:t>
            </a:r>
          </a:p>
          <a:p>
            <a:pPr lvl="1"/>
            <a:r>
              <a:rPr lang="en-US" sz="3200" dirty="0"/>
              <a:t>See your usage data instantly in IRUS-UK</a:t>
            </a:r>
          </a:p>
          <a:p>
            <a:endParaRPr lang="en-US" dirty="0"/>
          </a:p>
        </p:txBody>
      </p:sp>
      <p:sp>
        <p:nvSpPr>
          <p:cNvPr id="5" name="Date Placeholder 4"/>
          <p:cNvSpPr>
            <a:spLocks noGrp="1"/>
          </p:cNvSpPr>
          <p:nvPr>
            <p:ph type="dt" sz="half" idx="14"/>
          </p:nvPr>
        </p:nvSpPr>
        <p:spPr/>
        <p:txBody>
          <a:bodyPr/>
          <a:lstStyle/>
          <a:p>
            <a:pPr defTabSz="914377"/>
            <a:r>
              <a:rPr lang="en-US">
                <a:latin typeface="Corbel"/>
              </a:rPr>
              <a:t>01/05/2018</a:t>
            </a:r>
            <a:endParaRPr lang="en-GB" dirty="0">
              <a:latin typeface="Corbel"/>
            </a:endParaRPr>
          </a:p>
        </p:txBody>
      </p:sp>
    </p:spTree>
    <p:extLst>
      <p:ext uri="{BB962C8B-B14F-4D97-AF65-F5344CB8AC3E}">
        <p14:creationId xmlns:p14="http://schemas.microsoft.com/office/powerpoint/2010/main" val="110801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us</a:t>
            </a:r>
          </a:p>
        </p:txBody>
      </p:sp>
      <p:sp>
        <p:nvSpPr>
          <p:cNvPr id="3" name="Text Placeholder 2"/>
          <p:cNvSpPr>
            <a:spLocks noGrp="1"/>
          </p:cNvSpPr>
          <p:nvPr>
            <p:ph type="body" sz="quarter" idx="14"/>
          </p:nvPr>
        </p:nvSpPr>
        <p:spPr/>
        <p:txBody>
          <a:bodyPr/>
          <a:lstStyle/>
          <a:p>
            <a:r>
              <a:rPr lang="en-GB" dirty="0"/>
              <a:t>IRUS team</a:t>
            </a:r>
          </a:p>
        </p:txBody>
      </p:sp>
      <p:sp>
        <p:nvSpPr>
          <p:cNvPr id="4" name="Text Placeholder 3"/>
          <p:cNvSpPr>
            <a:spLocks noGrp="1"/>
          </p:cNvSpPr>
          <p:nvPr>
            <p:ph type="body" sz="quarter" idx="15"/>
          </p:nvPr>
        </p:nvSpPr>
        <p:spPr>
          <a:xfrm>
            <a:off x="3362322" y="4358706"/>
            <a:ext cx="5172076" cy="332399"/>
          </a:xfrm>
        </p:spPr>
        <p:txBody>
          <a:bodyPr/>
          <a:lstStyle/>
          <a:p>
            <a:r>
              <a:rPr lang="en-GB" dirty="0"/>
              <a:t>Mention IRUS in subject line</a:t>
            </a:r>
          </a:p>
          <a:p>
            <a:endParaRPr lang="en-GB" dirty="0"/>
          </a:p>
        </p:txBody>
      </p:sp>
      <p:sp>
        <p:nvSpPr>
          <p:cNvPr id="5" name="Text Placeholder 4"/>
          <p:cNvSpPr>
            <a:spLocks noGrp="1"/>
          </p:cNvSpPr>
          <p:nvPr>
            <p:ph type="body" sz="quarter" idx="16"/>
          </p:nvPr>
        </p:nvSpPr>
        <p:spPr>
          <a:xfrm>
            <a:off x="3362323" y="3524366"/>
            <a:ext cx="5172076" cy="332399"/>
          </a:xfrm>
        </p:spPr>
        <p:txBody>
          <a:bodyPr/>
          <a:lstStyle/>
          <a:p>
            <a:r>
              <a:rPr lang="en-GB" dirty="0"/>
              <a:t>Email central helpdesk:</a:t>
            </a:r>
          </a:p>
        </p:txBody>
      </p:sp>
      <p:sp>
        <p:nvSpPr>
          <p:cNvPr id="6" name="Text Placeholder 5"/>
          <p:cNvSpPr>
            <a:spLocks noGrp="1"/>
          </p:cNvSpPr>
          <p:nvPr>
            <p:ph type="body" sz="quarter" idx="17"/>
          </p:nvPr>
        </p:nvSpPr>
        <p:spPr>
          <a:xfrm>
            <a:off x="3362323" y="3872279"/>
            <a:ext cx="5172076" cy="332399"/>
          </a:xfrm>
        </p:spPr>
        <p:txBody>
          <a:bodyPr/>
          <a:lstStyle/>
          <a:p>
            <a:r>
              <a:rPr lang="en-GB" dirty="0"/>
              <a:t>help@jisc.ac.uk</a:t>
            </a:r>
          </a:p>
        </p:txBody>
      </p:sp>
      <p:sp>
        <p:nvSpPr>
          <p:cNvPr id="7" name="Date Placeholder 6"/>
          <p:cNvSpPr>
            <a:spLocks noGrp="1"/>
          </p:cNvSpPr>
          <p:nvPr>
            <p:ph type="dt" sz="half" idx="18"/>
          </p:nvPr>
        </p:nvSpPr>
        <p:spPr/>
        <p:txBody>
          <a:bodyPr/>
          <a:lstStyle/>
          <a:p>
            <a:pPr defTabSz="914377" fontAlgn="base">
              <a:spcBef>
                <a:spcPct val="0"/>
              </a:spcBef>
              <a:spcAft>
                <a:spcPct val="0"/>
              </a:spcAft>
            </a:pPr>
            <a:r>
              <a:rPr lang="en-US" altLang="en-US">
                <a:latin typeface="Corbel" panose="020B0503020204020204" pitchFamily="34" charset="0"/>
                <a:ea typeface="MS PGothic" panose="020B0600070205080204" pitchFamily="34" charset="-128"/>
              </a:rPr>
              <a:t>01/05/2018</a:t>
            </a:r>
            <a:endParaRPr lang="en-GB" altLang="en-US">
              <a:latin typeface="Corbel" panose="020B0503020204020204" pitchFamily="34" charset="0"/>
              <a:ea typeface="MS PGothic" panose="020B0600070205080204" pitchFamily="34" charset="-128"/>
            </a:endParaRPr>
          </a:p>
        </p:txBody>
      </p:sp>
    </p:spTree>
    <p:extLst>
      <p:ext uri="{BB962C8B-B14F-4D97-AF65-F5344CB8AC3E}">
        <p14:creationId xmlns:p14="http://schemas.microsoft.com/office/powerpoint/2010/main" val="1635206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Date Placeholder 2"/>
          <p:cNvSpPr>
            <a:spLocks noGrp="1"/>
          </p:cNvSpPr>
          <p:nvPr>
            <p:ph type="dt" sz="half" idx="10"/>
          </p:nvPr>
        </p:nvSpPr>
        <p:spPr/>
        <p:txBody>
          <a:bodyPr/>
          <a:lstStyle/>
          <a:p>
            <a:pPr defTabSz="914377" fontAlgn="base">
              <a:spcBef>
                <a:spcPct val="0"/>
              </a:spcBef>
              <a:spcAft>
                <a:spcPct val="0"/>
              </a:spcAft>
            </a:pPr>
            <a:r>
              <a:rPr lang="en-US" altLang="en-US">
                <a:latin typeface="Corbel" panose="020B0503020204020204" pitchFamily="34" charset="0"/>
                <a:ea typeface="MS PGothic" panose="020B0600070205080204" pitchFamily="34" charset="-128"/>
              </a:rPr>
              <a:t>01/05/2018</a:t>
            </a:r>
            <a:endParaRPr lang="en-GB" altLang="en-US">
              <a:latin typeface="Corbel" panose="020B0503020204020204" pitchFamily="34" charset="0"/>
              <a:ea typeface="MS PGothic" panose="020B0600070205080204" pitchFamily="34" charset="-128"/>
            </a:endParaRPr>
          </a:p>
        </p:txBody>
      </p:sp>
    </p:spTree>
    <p:extLst>
      <p:ext uri="{BB962C8B-B14F-4D97-AF65-F5344CB8AC3E}">
        <p14:creationId xmlns:p14="http://schemas.microsoft.com/office/powerpoint/2010/main" val="2071677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3833" y="1043988"/>
            <a:ext cx="1955236" cy="611441"/>
          </a:xfrm>
        </p:spPr>
        <p:txBody>
          <a:bodyPr/>
          <a:lstStyle/>
          <a:p>
            <a:r>
              <a:rPr lang="en-GB" dirty="0"/>
              <a:t>To exit:</a:t>
            </a:r>
          </a:p>
        </p:txBody>
      </p:sp>
      <p:sp>
        <p:nvSpPr>
          <p:cNvPr id="4" name="TextBox 3"/>
          <p:cNvSpPr txBox="1"/>
          <p:nvPr/>
        </p:nvSpPr>
        <p:spPr>
          <a:xfrm>
            <a:off x="861270" y="2002173"/>
            <a:ext cx="193940" cy="507371"/>
          </a:xfrm>
          <a:prstGeom prst="rect">
            <a:avLst/>
          </a:prstGeom>
          <a:noFill/>
        </p:spPr>
        <p:txBody>
          <a:bodyPr wrap="none" lIns="96000" tIns="48000" rIns="96000" bIns="48000" rtlCol="0">
            <a:spAutoFit/>
          </a:bodyPr>
          <a:lstStyle/>
          <a:p>
            <a:pPr defTabSz="914377" fontAlgn="base">
              <a:spcBef>
                <a:spcPct val="0"/>
              </a:spcBef>
              <a:spcAft>
                <a:spcPct val="0"/>
              </a:spcAft>
            </a:pPr>
            <a:endParaRPr lang="en-GB" sz="2667" dirty="0">
              <a:solidFill>
                <a:srgbClr val="2C3841"/>
              </a:solidFill>
              <a:latin typeface="Corbel" panose="020B0503020204020204" pitchFamily="34" charset="0"/>
              <a:ea typeface="MS PGothic" panose="020B0600070205080204" pitchFamily="34" charset="-128"/>
            </a:endParaRPr>
          </a:p>
        </p:txBody>
      </p:sp>
      <p:sp>
        <p:nvSpPr>
          <p:cNvPr id="6" name="TextBox 5"/>
          <p:cNvSpPr txBox="1"/>
          <p:nvPr/>
        </p:nvSpPr>
        <p:spPr>
          <a:xfrm>
            <a:off x="861269" y="1923875"/>
            <a:ext cx="9004184" cy="1328237"/>
          </a:xfrm>
          <a:prstGeom prst="rect">
            <a:avLst/>
          </a:prstGeom>
          <a:noFill/>
        </p:spPr>
        <p:txBody>
          <a:bodyPr wrap="square" lIns="96000" tIns="48000" rIns="96000" bIns="48000" rtlCol="0">
            <a:spAutoFit/>
          </a:bodyPr>
          <a:lstStyle/>
          <a:p>
            <a:pPr marL="457189" indent="-457189" defTabSz="914377" fontAlgn="base">
              <a:spcBef>
                <a:spcPct val="0"/>
              </a:spcBef>
              <a:spcAft>
                <a:spcPct val="0"/>
              </a:spcAft>
              <a:buFont typeface="Arial" panose="020B0604020202020204" pitchFamily="34" charset="0"/>
              <a:buChar char="•"/>
            </a:pPr>
            <a:r>
              <a:rPr lang="en-GB" sz="2667" dirty="0">
                <a:solidFill>
                  <a:srgbClr val="2C3841"/>
                </a:solidFill>
                <a:latin typeface="Corbel" panose="020B0503020204020204" pitchFamily="34" charset="0"/>
                <a:ea typeface="MS PGothic" panose="020B0600070205080204" pitchFamily="34" charset="-128"/>
              </a:rPr>
              <a:t>Open session menu in the top left </a:t>
            </a:r>
          </a:p>
          <a:p>
            <a:pPr marL="457189" indent="-457189" defTabSz="914377" fontAlgn="base">
              <a:spcBef>
                <a:spcPct val="0"/>
              </a:spcBef>
              <a:spcAft>
                <a:spcPct val="0"/>
              </a:spcAft>
              <a:buFont typeface="Arial" panose="020B0604020202020204" pitchFamily="34" charset="0"/>
              <a:buChar char="•"/>
            </a:pPr>
            <a:endParaRPr lang="en-GB" sz="2667" dirty="0">
              <a:solidFill>
                <a:srgbClr val="2C3841"/>
              </a:solidFill>
              <a:latin typeface="Corbel" panose="020B0503020204020204" pitchFamily="34" charset="0"/>
              <a:ea typeface="MS PGothic" panose="020B0600070205080204" pitchFamily="34" charset="-128"/>
            </a:endParaRPr>
          </a:p>
          <a:p>
            <a:pPr marL="457189" indent="-457189" defTabSz="914377" fontAlgn="base">
              <a:spcBef>
                <a:spcPct val="0"/>
              </a:spcBef>
              <a:spcAft>
                <a:spcPct val="0"/>
              </a:spcAft>
              <a:buFont typeface="Arial" panose="020B0604020202020204" pitchFamily="34" charset="0"/>
              <a:buChar char="•"/>
            </a:pPr>
            <a:r>
              <a:rPr lang="en-GB" sz="2667" dirty="0">
                <a:solidFill>
                  <a:srgbClr val="2C3841"/>
                </a:solidFill>
                <a:latin typeface="Corbel" panose="020B0503020204020204" pitchFamily="34" charset="0"/>
                <a:ea typeface="MS PGothic" panose="020B0600070205080204" pitchFamily="34" charset="-128"/>
              </a:rPr>
              <a:t>Leave session</a:t>
            </a:r>
          </a:p>
        </p:txBody>
      </p:sp>
      <p:pic>
        <p:nvPicPr>
          <p:cNvPr id="7" name="Picture 6"/>
          <p:cNvPicPr>
            <a:picLocks noChangeAspect="1"/>
          </p:cNvPicPr>
          <p:nvPr/>
        </p:nvPicPr>
        <p:blipFill>
          <a:blip r:embed="rId3"/>
          <a:stretch>
            <a:fillRect/>
          </a:stretch>
        </p:blipFill>
        <p:spPr>
          <a:xfrm>
            <a:off x="7450240" y="688387"/>
            <a:ext cx="736600" cy="711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9175" y="615193"/>
            <a:ext cx="2705100" cy="5671191"/>
          </a:xfrm>
          <a:prstGeom prst="rect">
            <a:avLst/>
          </a:prstGeom>
        </p:spPr>
      </p:pic>
      <p:cxnSp>
        <p:nvCxnSpPr>
          <p:cNvPr id="10" name="Straight Arrow Connector 9"/>
          <p:cNvCxnSpPr/>
          <p:nvPr/>
        </p:nvCxnSpPr>
        <p:spPr>
          <a:xfrm flipV="1">
            <a:off x="6231163" y="1245133"/>
            <a:ext cx="1119348" cy="8388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27976" y="3061169"/>
            <a:ext cx="4811443" cy="29341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xmlns="" id="{6766E2E6-CCAE-4241-95B5-510557D260F5}"/>
              </a:ext>
            </a:extLst>
          </p:cNvPr>
          <p:cNvSpPr>
            <a:spLocks noGrp="1"/>
          </p:cNvSpPr>
          <p:nvPr>
            <p:ph type="dt" sz="half" idx="10"/>
          </p:nvPr>
        </p:nvSpPr>
        <p:spPr/>
        <p:txBody>
          <a:bodyPr/>
          <a:lstStyle/>
          <a:p>
            <a:r>
              <a:rPr lang="en-US" altLang="en-US"/>
              <a:t>01/05/2018</a:t>
            </a:r>
            <a:endParaRPr lang="en-GB" altLang="en-US"/>
          </a:p>
        </p:txBody>
      </p:sp>
    </p:spTree>
    <p:extLst>
      <p:ext uri="{BB962C8B-B14F-4D97-AF65-F5344CB8AC3E}">
        <p14:creationId xmlns:p14="http://schemas.microsoft.com/office/powerpoint/2010/main" val="2637877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Audio test</a:t>
            </a:r>
          </a:p>
        </p:txBody>
      </p:sp>
      <p:sp>
        <p:nvSpPr>
          <p:cNvPr id="3" name="Content Placeholder 2"/>
          <p:cNvSpPr>
            <a:spLocks noGrp="1"/>
          </p:cNvSpPr>
          <p:nvPr>
            <p:ph sz="quarter" idx="13"/>
          </p:nvPr>
        </p:nvSpPr>
        <p:spPr/>
        <p:txBody>
          <a:bodyPr/>
          <a:lstStyle/>
          <a:p>
            <a:r>
              <a:rPr lang="en-GB" dirty="0"/>
              <a:t>Can you hear us?</a:t>
            </a:r>
          </a:p>
          <a:p>
            <a:endParaRPr lang="en-GB" dirty="0"/>
          </a:p>
          <a:p>
            <a:r>
              <a:rPr lang="en-GB" dirty="0"/>
              <a:t>If so, please raise your hand by clicking on the hand icon in the bottom middle of your screen</a:t>
            </a:r>
          </a:p>
          <a:p>
            <a:endParaRPr lang="en-GB" dirty="0"/>
          </a:p>
          <a:p>
            <a:endParaRPr lang="en-GB" dirty="0"/>
          </a:p>
          <a:p>
            <a:r>
              <a:rPr lang="en-GB" dirty="0"/>
              <a:t>If not, please let us know in the chat.</a:t>
            </a:r>
          </a:p>
          <a:p>
            <a:pPr marL="0" indent="0">
              <a:buNone/>
            </a:pPr>
            <a:endParaRPr lang="en-GB" dirty="0"/>
          </a:p>
          <a:p>
            <a:endParaRPr lang="en-GB" dirty="0"/>
          </a:p>
          <a:p>
            <a:endParaRPr lang="en-GB" dirty="0"/>
          </a:p>
        </p:txBody>
      </p:sp>
      <p:pic>
        <p:nvPicPr>
          <p:cNvPr id="7" name="Picture 6"/>
          <p:cNvPicPr>
            <a:picLocks noChangeAspect="1"/>
          </p:cNvPicPr>
          <p:nvPr/>
        </p:nvPicPr>
        <p:blipFill>
          <a:blip r:embed="rId3"/>
          <a:stretch>
            <a:fillRect/>
          </a:stretch>
        </p:blipFill>
        <p:spPr>
          <a:xfrm>
            <a:off x="2550820" y="3682788"/>
            <a:ext cx="3352800" cy="787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572" y="995681"/>
            <a:ext cx="3659669" cy="2737604"/>
          </a:xfrm>
          <a:prstGeom prst="rect">
            <a:avLst/>
          </a:prstGeom>
        </p:spPr>
      </p:pic>
      <p:sp>
        <p:nvSpPr>
          <p:cNvPr id="4" name="Rectangle 3"/>
          <p:cNvSpPr/>
          <p:nvPr/>
        </p:nvSpPr>
        <p:spPr>
          <a:xfrm>
            <a:off x="8339756" y="3395530"/>
            <a:ext cx="3252814" cy="256545"/>
          </a:xfrm>
          <a:prstGeom prst="rect">
            <a:avLst/>
          </a:prstGeom>
        </p:spPr>
        <p:txBody>
          <a:bodyPr wrap="none">
            <a:spAutoFit/>
          </a:bodyPr>
          <a:lstStyle/>
          <a:p>
            <a:pPr defTabSz="914377" fontAlgn="base">
              <a:spcBef>
                <a:spcPct val="0"/>
              </a:spcBef>
              <a:spcAft>
                <a:spcPct val="0"/>
              </a:spcAft>
            </a:pPr>
            <a:r>
              <a:rPr lang="en-GB" sz="1067">
                <a:solidFill>
                  <a:srgbClr val="2C3841"/>
                </a:solidFill>
                <a:latin typeface="Corbel" panose="020B0503020204020204" pitchFamily="34" charset="0"/>
                <a:ea typeface="MS PGothic" panose="020B0600070205080204" pitchFamily="34" charset="-128"/>
              </a:rPr>
              <a:t>https://www.flickr.com/photos/nihonbunka/46329607/</a:t>
            </a:r>
          </a:p>
        </p:txBody>
      </p:sp>
      <p:sp>
        <p:nvSpPr>
          <p:cNvPr id="8" name="Date Placeholder 7"/>
          <p:cNvSpPr>
            <a:spLocks noGrp="1"/>
          </p:cNvSpPr>
          <p:nvPr>
            <p:ph type="dt" sz="half" idx="14"/>
          </p:nvPr>
        </p:nvSpPr>
        <p:spPr/>
        <p:txBody>
          <a:bodyPr/>
          <a:lstStyle/>
          <a:p>
            <a:pPr defTabSz="914377" fontAlgn="base">
              <a:spcBef>
                <a:spcPct val="0"/>
              </a:spcBef>
              <a:spcAft>
                <a:spcPct val="0"/>
              </a:spcAft>
            </a:pPr>
            <a:r>
              <a:rPr lang="en-US" altLang="en-US">
                <a:latin typeface="Corbel" panose="020B0503020204020204" pitchFamily="34" charset="0"/>
                <a:ea typeface="MS PGothic" panose="020B0600070205080204" pitchFamily="34" charset="-128"/>
              </a:rPr>
              <a:t>01/05/2018</a:t>
            </a:r>
            <a:endParaRPr lang="en-GB" altLang="en-US" dirty="0">
              <a:latin typeface="Corbel" panose="020B0503020204020204" pitchFamily="34" charset="0"/>
              <a:ea typeface="MS PGothic" panose="020B0600070205080204" pitchFamily="34" charset="-128"/>
            </a:endParaRPr>
          </a:p>
        </p:txBody>
      </p:sp>
      <p:pic>
        <p:nvPicPr>
          <p:cNvPr id="10" name="Picture 9"/>
          <p:cNvPicPr>
            <a:picLocks noChangeAspect="1"/>
          </p:cNvPicPr>
          <p:nvPr/>
        </p:nvPicPr>
        <p:blipFill>
          <a:blip r:embed="rId5"/>
          <a:stretch>
            <a:fillRect/>
          </a:stretch>
        </p:blipFill>
        <p:spPr>
          <a:xfrm>
            <a:off x="4951965" y="3748983"/>
            <a:ext cx="660400" cy="673100"/>
          </a:xfrm>
          <a:prstGeom prst="rect">
            <a:avLst/>
          </a:prstGeom>
        </p:spPr>
      </p:pic>
    </p:spTree>
    <p:extLst>
      <p:ext uri="{BB962C8B-B14F-4D97-AF65-F5344CB8AC3E}">
        <p14:creationId xmlns:p14="http://schemas.microsoft.com/office/powerpoint/2010/main" val="60721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4567" y="4533900"/>
            <a:ext cx="10149069" cy="517064"/>
          </a:xfrm>
        </p:spPr>
        <p:txBody>
          <a:bodyPr/>
          <a:lstStyle/>
          <a:p>
            <a:r>
              <a:rPr lang="en-GB" dirty="0"/>
              <a:t>IRUS-UK service: an introduction</a:t>
            </a:r>
          </a:p>
        </p:txBody>
      </p:sp>
      <p:sp>
        <p:nvSpPr>
          <p:cNvPr id="3" name="Text Placeholder 2"/>
          <p:cNvSpPr>
            <a:spLocks noGrp="1"/>
          </p:cNvSpPr>
          <p:nvPr>
            <p:ph type="body" sz="quarter" idx="13"/>
          </p:nvPr>
        </p:nvSpPr>
        <p:spPr>
          <a:xfrm>
            <a:off x="1906453" y="5163866"/>
            <a:ext cx="8832851" cy="258532"/>
          </a:xfrm>
        </p:spPr>
        <p:txBody>
          <a:bodyPr/>
          <a:lstStyle/>
          <a:p>
            <a:r>
              <a:rPr lang="en-GB" dirty="0"/>
              <a:t>Hilary Jones and Paul Needham</a:t>
            </a:r>
          </a:p>
        </p:txBody>
      </p:sp>
      <p:sp>
        <p:nvSpPr>
          <p:cNvPr id="5" name="Date Placeholder 4"/>
          <p:cNvSpPr>
            <a:spLocks noGrp="1"/>
          </p:cNvSpPr>
          <p:nvPr>
            <p:ph type="dt" sz="half" idx="16"/>
          </p:nvPr>
        </p:nvSpPr>
        <p:spPr>
          <a:xfrm>
            <a:off x="302684" y="4718052"/>
            <a:ext cx="1041400" cy="332913"/>
          </a:xfrm>
        </p:spPr>
        <p:txBody>
          <a:bodyPr/>
          <a:lstStyle/>
          <a:p>
            <a:pPr defTabSz="914377" fontAlgn="base">
              <a:spcBef>
                <a:spcPct val="0"/>
              </a:spcBef>
              <a:spcAft>
                <a:spcPct val="0"/>
              </a:spcAft>
            </a:pPr>
            <a:r>
              <a:rPr lang="en-US" altLang="en-US">
                <a:solidFill>
                  <a:srgbClr val="FFFFFF"/>
                </a:solidFill>
                <a:latin typeface="Corbel" panose="020B0503020204020204" pitchFamily="34" charset="0"/>
                <a:ea typeface="MS PGothic" panose="020B0600070205080204" pitchFamily="34" charset="-128"/>
              </a:rPr>
              <a:t>01/05/2018</a:t>
            </a:r>
            <a:endParaRPr lang="en-GB" altLang="en-US" dirty="0">
              <a:solidFill>
                <a:srgbClr val="FFFFFF"/>
              </a:solidFill>
              <a:latin typeface="Corbel" panose="020B0503020204020204" pitchFamily="34" charset="0"/>
              <a:ea typeface="MS PGothic" panose="020B0600070205080204" pitchFamily="34" charset="-128"/>
            </a:endParaRPr>
          </a:p>
        </p:txBody>
      </p:sp>
      <p:pic>
        <p:nvPicPr>
          <p:cNvPr id="6" name="Picture 5">
            <a:extLst>
              <a:ext uri="{FF2B5EF4-FFF2-40B4-BE49-F238E27FC236}">
                <a16:creationId xmlns:a16="http://schemas.microsoft.com/office/drawing/2014/main" xmlns="" id="{918C972B-1824-4F86-A132-EF8945AFB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751" y="1332411"/>
            <a:ext cx="6758831" cy="2291746"/>
          </a:xfrm>
          <a:prstGeom prst="rect">
            <a:avLst/>
          </a:prstGeom>
        </p:spPr>
      </p:pic>
    </p:spTree>
    <p:extLst>
      <p:ext uri="{BB962C8B-B14F-4D97-AF65-F5344CB8AC3E}">
        <p14:creationId xmlns:p14="http://schemas.microsoft.com/office/powerpoint/2010/main" val="1105443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56C8D-EA7C-49B1-B11C-2463D7F423C6}"/>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xmlns="" id="{60311440-0671-41AA-BD8F-30C2AED41938}"/>
              </a:ext>
            </a:extLst>
          </p:cNvPr>
          <p:cNvSpPr>
            <a:spLocks noGrp="1"/>
          </p:cNvSpPr>
          <p:nvPr>
            <p:ph sz="quarter" idx="13"/>
          </p:nvPr>
        </p:nvSpPr>
        <p:spPr>
          <a:xfrm>
            <a:off x="366525" y="1341743"/>
            <a:ext cx="5306688" cy="4953259"/>
          </a:xfrm>
        </p:spPr>
        <p:txBody>
          <a:bodyPr/>
          <a:lstStyle/>
          <a:p>
            <a:r>
              <a:rPr lang="en-GB" sz="2400" dirty="0"/>
              <a:t>IRUS-UK is a national aggregation service, enabling UK IRs to share and expose usage statistics at the individual item level, based on a global standard – COUNTER</a:t>
            </a:r>
          </a:p>
          <a:p>
            <a:r>
              <a:rPr lang="en-GB" sz="2400" dirty="0"/>
              <a:t>Collects raw download data from UK IRs for all item types</a:t>
            </a:r>
          </a:p>
          <a:p>
            <a:r>
              <a:rPr lang="en-GB" sz="2400" dirty="0"/>
              <a:t>Processes those raw data into COUNTER-conformant statistics</a:t>
            </a:r>
          </a:p>
          <a:p>
            <a:r>
              <a:rPr lang="en-GB" sz="2400" dirty="0"/>
              <a:t>We have a growing number of participating repositories – currently 141  </a:t>
            </a:r>
          </a:p>
          <a:p>
            <a:endParaRPr lang="en-GB" sz="2400" dirty="0"/>
          </a:p>
          <a:p>
            <a:endParaRPr lang="en-GB" sz="2400" dirty="0"/>
          </a:p>
        </p:txBody>
      </p:sp>
      <p:pic>
        <p:nvPicPr>
          <p:cNvPr id="8" name="Content Placeholder 7">
            <a:extLst>
              <a:ext uri="{FF2B5EF4-FFF2-40B4-BE49-F238E27FC236}">
                <a16:creationId xmlns:a16="http://schemas.microsoft.com/office/drawing/2014/main" xmlns="" id="{9E1382F9-BD17-47C1-8D18-3333678203A9}"/>
              </a:ext>
            </a:extLst>
          </p:cNvPr>
          <p:cNvPicPr>
            <a:picLocks noGrp="1" noChangeAspect="1"/>
          </p:cNvPicPr>
          <p:nvPr>
            <p:ph sz="quarter" idx="14"/>
          </p:nvPr>
        </p:nvPicPr>
        <p:blipFill>
          <a:blip r:embed="rId3"/>
          <a:stretch>
            <a:fillRect/>
          </a:stretch>
        </p:blipFill>
        <p:spPr>
          <a:xfrm>
            <a:off x="6076336" y="1467058"/>
            <a:ext cx="5828328" cy="4702630"/>
          </a:xfrm>
          <a:prstGeom prst="rect">
            <a:avLst/>
          </a:prstGeom>
        </p:spPr>
      </p:pic>
      <p:sp>
        <p:nvSpPr>
          <p:cNvPr id="5" name="Date Placeholder 4">
            <a:extLst>
              <a:ext uri="{FF2B5EF4-FFF2-40B4-BE49-F238E27FC236}">
                <a16:creationId xmlns:a16="http://schemas.microsoft.com/office/drawing/2014/main" xmlns="" id="{8AB966BE-113B-42B7-BA66-708361724F28}"/>
              </a:ext>
            </a:extLst>
          </p:cNvPr>
          <p:cNvSpPr>
            <a:spLocks noGrp="1"/>
          </p:cNvSpPr>
          <p:nvPr>
            <p:ph type="dt" sz="half" idx="15"/>
          </p:nvPr>
        </p:nvSpPr>
        <p:spPr/>
        <p:txBody>
          <a:bodyPr/>
          <a:lstStyle/>
          <a:p>
            <a:r>
              <a:rPr lang="en-US" noProof="0"/>
              <a:t>01/05/2018</a:t>
            </a:r>
            <a:endParaRPr lang="en-GB" noProof="0" dirty="0"/>
          </a:p>
        </p:txBody>
      </p:sp>
    </p:spTree>
    <p:extLst>
      <p:ext uri="{BB962C8B-B14F-4D97-AF65-F5344CB8AC3E}">
        <p14:creationId xmlns:p14="http://schemas.microsoft.com/office/powerpoint/2010/main" val="168076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436455" y="208770"/>
            <a:ext cx="10601996" cy="596901"/>
          </a:xfrm>
        </p:spPr>
        <p:txBody>
          <a:bodyPr/>
          <a:lstStyle/>
          <a:p>
            <a:pPr algn="r"/>
            <a:r>
              <a:rPr lang="en-GB" altLang="en-US" dirty="0" err="1"/>
              <a:t>Jisc</a:t>
            </a:r>
            <a:r>
              <a:rPr lang="en-GB" altLang="en-US" dirty="0"/>
              <a:t> OA services through an article lifecycle</a:t>
            </a:r>
          </a:p>
        </p:txBody>
      </p:sp>
      <p:grpSp>
        <p:nvGrpSpPr>
          <p:cNvPr id="42" name="Group 41"/>
          <p:cNvGrpSpPr/>
          <p:nvPr/>
        </p:nvGrpSpPr>
        <p:grpSpPr>
          <a:xfrm>
            <a:off x="2070431" y="1738026"/>
            <a:ext cx="1034924" cy="203069"/>
            <a:chOff x="1438761" y="1334619"/>
            <a:chExt cx="776193" cy="152301"/>
          </a:xfrm>
        </p:grpSpPr>
        <p:grpSp>
          <p:nvGrpSpPr>
            <p:cNvPr id="39" name="Group 38"/>
            <p:cNvGrpSpPr/>
            <p:nvPr/>
          </p:nvGrpSpPr>
          <p:grpSpPr>
            <a:xfrm>
              <a:off x="1438761" y="1343738"/>
              <a:ext cx="133350" cy="133350"/>
              <a:chOff x="1018300" y="3305175"/>
              <a:chExt cx="133350" cy="133350"/>
            </a:xfrm>
          </p:grpSpPr>
          <p:sp>
            <p:nvSpPr>
              <p:cNvPr id="40" name="Oval 39"/>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41" name="Oval 40"/>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11" name="TextBox 10"/>
            <p:cNvSpPr txBox="1"/>
            <p:nvPr/>
          </p:nvSpPr>
          <p:spPr>
            <a:xfrm>
              <a:off x="1634266" y="1334619"/>
              <a:ext cx="580688" cy="152301"/>
            </a:xfrm>
            <a:prstGeom prst="rect">
              <a:avLst/>
            </a:prstGeom>
            <a:noFill/>
          </p:spPr>
          <p:txBody>
            <a:bodyPr wrap="none" lIns="0" tIns="0" rIns="0" bIns="0" rtlCol="0" anchor="ctr" anchorCtr="0">
              <a:spAutoFit/>
            </a:bodyPr>
            <a:lstStyle/>
            <a:p>
              <a:pPr defTabSz="914377">
                <a:lnSpc>
                  <a:spcPct val="99000"/>
                </a:lnSpc>
              </a:pPr>
              <a:r>
                <a:rPr lang="en-GB" sz="1333" i="1" dirty="0">
                  <a:solidFill>
                    <a:srgbClr val="2C3841"/>
                  </a:solidFill>
                  <a:latin typeface="Corbel"/>
                </a:rPr>
                <a:t>Submission</a:t>
              </a:r>
            </a:p>
          </p:txBody>
        </p:sp>
      </p:grpSp>
      <p:grpSp>
        <p:nvGrpSpPr>
          <p:cNvPr id="44" name="Group 43"/>
          <p:cNvGrpSpPr/>
          <p:nvPr/>
        </p:nvGrpSpPr>
        <p:grpSpPr>
          <a:xfrm>
            <a:off x="4727422" y="1741200"/>
            <a:ext cx="1046787" cy="203069"/>
            <a:chOff x="1438761" y="1334619"/>
            <a:chExt cx="785090" cy="152301"/>
          </a:xfrm>
        </p:grpSpPr>
        <p:grpSp>
          <p:nvGrpSpPr>
            <p:cNvPr id="45" name="Group 44"/>
            <p:cNvGrpSpPr/>
            <p:nvPr/>
          </p:nvGrpSpPr>
          <p:grpSpPr>
            <a:xfrm>
              <a:off x="1438761" y="1343738"/>
              <a:ext cx="133350" cy="133350"/>
              <a:chOff x="1018300" y="3305175"/>
              <a:chExt cx="133350" cy="133350"/>
            </a:xfrm>
          </p:grpSpPr>
          <p:sp>
            <p:nvSpPr>
              <p:cNvPr id="47" name="Oval 4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48" name="Oval 4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46" name="TextBox 45"/>
            <p:cNvSpPr txBox="1"/>
            <p:nvPr/>
          </p:nvSpPr>
          <p:spPr>
            <a:xfrm>
              <a:off x="1634266" y="1334619"/>
              <a:ext cx="589585" cy="152301"/>
            </a:xfrm>
            <a:prstGeom prst="rect">
              <a:avLst/>
            </a:prstGeom>
            <a:noFill/>
          </p:spPr>
          <p:txBody>
            <a:bodyPr wrap="none" lIns="0" tIns="0" rIns="0" bIns="0" rtlCol="0" anchor="ctr" anchorCtr="0">
              <a:spAutoFit/>
            </a:bodyPr>
            <a:lstStyle/>
            <a:p>
              <a:pPr defTabSz="914377">
                <a:lnSpc>
                  <a:spcPct val="99000"/>
                </a:lnSpc>
              </a:pPr>
              <a:r>
                <a:rPr lang="en-GB" sz="1333" i="1" dirty="0">
                  <a:solidFill>
                    <a:srgbClr val="2C3841"/>
                  </a:solidFill>
                  <a:latin typeface="Corbel"/>
                </a:rPr>
                <a:t>Acceptance</a:t>
              </a:r>
            </a:p>
          </p:txBody>
        </p:sp>
      </p:grpSp>
      <p:grpSp>
        <p:nvGrpSpPr>
          <p:cNvPr id="49" name="Group 48"/>
          <p:cNvGrpSpPr/>
          <p:nvPr/>
        </p:nvGrpSpPr>
        <p:grpSpPr>
          <a:xfrm>
            <a:off x="7400443" y="1744376"/>
            <a:ext cx="1026012" cy="203069"/>
            <a:chOff x="1438761" y="1334619"/>
            <a:chExt cx="769509" cy="152301"/>
          </a:xfrm>
        </p:grpSpPr>
        <p:grpSp>
          <p:nvGrpSpPr>
            <p:cNvPr id="50" name="Group 49"/>
            <p:cNvGrpSpPr/>
            <p:nvPr/>
          </p:nvGrpSpPr>
          <p:grpSpPr>
            <a:xfrm>
              <a:off x="1438761" y="1343738"/>
              <a:ext cx="133350" cy="133350"/>
              <a:chOff x="1018300" y="3305175"/>
              <a:chExt cx="133350" cy="133350"/>
            </a:xfrm>
          </p:grpSpPr>
          <p:sp>
            <p:nvSpPr>
              <p:cNvPr id="52" name="Oval 51"/>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53" name="Oval 5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51" name="TextBox 50"/>
            <p:cNvSpPr txBox="1"/>
            <p:nvPr/>
          </p:nvSpPr>
          <p:spPr>
            <a:xfrm>
              <a:off x="1634266" y="1334619"/>
              <a:ext cx="574004" cy="152301"/>
            </a:xfrm>
            <a:prstGeom prst="rect">
              <a:avLst/>
            </a:prstGeom>
            <a:noFill/>
          </p:spPr>
          <p:txBody>
            <a:bodyPr wrap="none" lIns="0" tIns="0" rIns="0" bIns="0" rtlCol="0" anchor="ctr" anchorCtr="0">
              <a:spAutoFit/>
            </a:bodyPr>
            <a:lstStyle/>
            <a:p>
              <a:pPr defTabSz="914377">
                <a:lnSpc>
                  <a:spcPct val="99000"/>
                </a:lnSpc>
              </a:pPr>
              <a:r>
                <a:rPr lang="en-GB" sz="1333" i="1" dirty="0">
                  <a:solidFill>
                    <a:srgbClr val="2C3841"/>
                  </a:solidFill>
                  <a:latin typeface="Corbel"/>
                </a:rPr>
                <a:t>Publication</a:t>
              </a:r>
            </a:p>
          </p:txBody>
        </p:sp>
      </p:grpSp>
      <p:grpSp>
        <p:nvGrpSpPr>
          <p:cNvPr id="54" name="Group 53"/>
          <p:cNvGrpSpPr/>
          <p:nvPr/>
        </p:nvGrpSpPr>
        <p:grpSpPr>
          <a:xfrm>
            <a:off x="10318188" y="1738026"/>
            <a:ext cx="517153" cy="203069"/>
            <a:chOff x="1438761" y="1334619"/>
            <a:chExt cx="387864" cy="152301"/>
          </a:xfrm>
        </p:grpSpPr>
        <p:grpSp>
          <p:nvGrpSpPr>
            <p:cNvPr id="55" name="Group 54"/>
            <p:cNvGrpSpPr/>
            <p:nvPr/>
          </p:nvGrpSpPr>
          <p:grpSpPr>
            <a:xfrm>
              <a:off x="1438761" y="1343738"/>
              <a:ext cx="133350" cy="133350"/>
              <a:chOff x="1018300" y="3305175"/>
              <a:chExt cx="133350" cy="133350"/>
            </a:xfrm>
          </p:grpSpPr>
          <p:sp>
            <p:nvSpPr>
              <p:cNvPr id="57" name="Oval 5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58" name="Oval 5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56" name="TextBox 55"/>
            <p:cNvSpPr txBox="1"/>
            <p:nvPr/>
          </p:nvSpPr>
          <p:spPr>
            <a:xfrm>
              <a:off x="1634266" y="1334619"/>
              <a:ext cx="192359" cy="152301"/>
            </a:xfrm>
            <a:prstGeom prst="rect">
              <a:avLst/>
            </a:prstGeom>
            <a:noFill/>
          </p:spPr>
          <p:txBody>
            <a:bodyPr wrap="none" lIns="0" tIns="0" rIns="0" bIns="0" rtlCol="0" anchor="ctr" anchorCtr="0">
              <a:spAutoFit/>
            </a:bodyPr>
            <a:lstStyle/>
            <a:p>
              <a:pPr defTabSz="914377">
                <a:lnSpc>
                  <a:spcPct val="99000"/>
                </a:lnSpc>
              </a:pPr>
              <a:r>
                <a:rPr lang="en-GB" sz="1333" i="1" dirty="0">
                  <a:solidFill>
                    <a:srgbClr val="2C3841"/>
                  </a:solidFill>
                  <a:latin typeface="Corbel"/>
                </a:rPr>
                <a:t>Use</a:t>
              </a:r>
            </a:p>
          </p:txBody>
        </p:sp>
      </p:grpSp>
      <p:grpSp>
        <p:nvGrpSpPr>
          <p:cNvPr id="3" name="Group 2"/>
          <p:cNvGrpSpPr/>
          <p:nvPr/>
        </p:nvGrpSpPr>
        <p:grpSpPr>
          <a:xfrm>
            <a:off x="1410023" y="4637106"/>
            <a:ext cx="1020671" cy="406138"/>
            <a:chOff x="1203695" y="691083"/>
            <a:chExt cx="765503" cy="304603"/>
          </a:xfrm>
        </p:grpSpPr>
        <p:grpSp>
          <p:nvGrpSpPr>
            <p:cNvPr id="62" name="Group 61"/>
            <p:cNvGrpSpPr/>
            <p:nvPr/>
          </p:nvGrpSpPr>
          <p:grpSpPr>
            <a:xfrm>
              <a:off x="1203695" y="780401"/>
              <a:ext cx="125964" cy="125963"/>
              <a:chOff x="1018300" y="3305175"/>
              <a:chExt cx="133350" cy="133350"/>
            </a:xfrm>
          </p:grpSpPr>
          <p:sp>
            <p:nvSpPr>
              <p:cNvPr id="63" name="Oval 62"/>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64" name="Oval 63"/>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2" name="TextBox 1"/>
            <p:cNvSpPr txBox="1"/>
            <p:nvPr/>
          </p:nvSpPr>
          <p:spPr>
            <a:xfrm>
              <a:off x="1380932" y="691083"/>
              <a:ext cx="588266" cy="304603"/>
            </a:xfrm>
            <a:prstGeom prst="rect">
              <a:avLst/>
            </a:prstGeom>
            <a:noFill/>
          </p:spPr>
          <p:txBody>
            <a:bodyPr wrap="square" lIns="0" tIns="0" rIns="0" bIns="0" rtlCol="0" anchor="ctr" anchorCtr="0">
              <a:spAutoFit/>
            </a:bodyPr>
            <a:lstStyle/>
            <a:p>
              <a:pPr defTabSz="914377">
                <a:lnSpc>
                  <a:spcPct val="99000"/>
                </a:lnSpc>
              </a:pPr>
              <a:r>
                <a:rPr lang="en-GB" sz="1333" dirty="0">
                  <a:solidFill>
                    <a:srgbClr val="2C3841"/>
                  </a:solidFill>
                  <a:latin typeface="Corbel"/>
                </a:rPr>
                <a:t>SHERPA JULIET</a:t>
              </a:r>
            </a:p>
          </p:txBody>
        </p:sp>
      </p:grpSp>
      <p:grpSp>
        <p:nvGrpSpPr>
          <p:cNvPr id="60" name="Group 59"/>
          <p:cNvGrpSpPr/>
          <p:nvPr/>
        </p:nvGrpSpPr>
        <p:grpSpPr>
          <a:xfrm>
            <a:off x="1410023" y="3861630"/>
            <a:ext cx="1020671" cy="406138"/>
            <a:chOff x="1203695" y="691083"/>
            <a:chExt cx="765503" cy="304603"/>
          </a:xfrm>
        </p:grpSpPr>
        <p:grpSp>
          <p:nvGrpSpPr>
            <p:cNvPr id="61" name="Group 60"/>
            <p:cNvGrpSpPr/>
            <p:nvPr/>
          </p:nvGrpSpPr>
          <p:grpSpPr>
            <a:xfrm>
              <a:off x="1203695" y="780401"/>
              <a:ext cx="125964" cy="125963"/>
              <a:chOff x="1018300" y="3305175"/>
              <a:chExt cx="133350" cy="133350"/>
            </a:xfrm>
          </p:grpSpPr>
          <p:sp>
            <p:nvSpPr>
              <p:cNvPr id="67" name="Oval 6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68" name="Oval 6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66" name="TextBox 65"/>
            <p:cNvSpPr txBox="1"/>
            <p:nvPr/>
          </p:nvSpPr>
          <p:spPr>
            <a:xfrm>
              <a:off x="1380932" y="691083"/>
              <a:ext cx="588266" cy="304603"/>
            </a:xfrm>
            <a:prstGeom prst="rect">
              <a:avLst/>
            </a:prstGeom>
            <a:noFill/>
          </p:spPr>
          <p:txBody>
            <a:bodyPr wrap="square" lIns="0" tIns="0" rIns="0" bIns="0" rtlCol="0" anchor="ctr" anchorCtr="0">
              <a:spAutoFit/>
            </a:bodyPr>
            <a:lstStyle/>
            <a:p>
              <a:pPr defTabSz="914377">
                <a:lnSpc>
                  <a:spcPct val="99000"/>
                </a:lnSpc>
              </a:pPr>
              <a:r>
                <a:rPr lang="en-GB" sz="1333" dirty="0">
                  <a:solidFill>
                    <a:srgbClr val="2C3841"/>
                  </a:solidFill>
                  <a:latin typeface="Corbel"/>
                </a:rPr>
                <a:t>SHERPA </a:t>
              </a:r>
              <a:r>
                <a:rPr lang="en-GB" sz="1333" dirty="0" err="1">
                  <a:solidFill>
                    <a:srgbClr val="2C3841"/>
                  </a:solidFill>
                  <a:latin typeface="Corbel"/>
                </a:rPr>
                <a:t>RoMEO</a:t>
              </a:r>
              <a:endParaRPr lang="en-GB" sz="1333" dirty="0">
                <a:solidFill>
                  <a:srgbClr val="2C3841"/>
                </a:solidFill>
                <a:latin typeface="Corbel"/>
              </a:endParaRPr>
            </a:p>
          </p:txBody>
        </p:sp>
      </p:grpSp>
      <p:grpSp>
        <p:nvGrpSpPr>
          <p:cNvPr id="69" name="Group 68"/>
          <p:cNvGrpSpPr/>
          <p:nvPr/>
        </p:nvGrpSpPr>
        <p:grpSpPr>
          <a:xfrm>
            <a:off x="2807542" y="4632954"/>
            <a:ext cx="1115465" cy="406137"/>
            <a:chOff x="1203695" y="691081"/>
            <a:chExt cx="836599" cy="304603"/>
          </a:xfrm>
        </p:grpSpPr>
        <p:grpSp>
          <p:nvGrpSpPr>
            <p:cNvPr id="70" name="Group 69"/>
            <p:cNvGrpSpPr/>
            <p:nvPr/>
          </p:nvGrpSpPr>
          <p:grpSpPr>
            <a:xfrm>
              <a:off x="1203695" y="780401"/>
              <a:ext cx="125964" cy="125963"/>
              <a:chOff x="1018300" y="3305175"/>
              <a:chExt cx="133350" cy="133350"/>
            </a:xfrm>
          </p:grpSpPr>
          <p:sp>
            <p:nvSpPr>
              <p:cNvPr id="72" name="Oval 71"/>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73" name="Oval 7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71" name="TextBox 70"/>
            <p:cNvSpPr txBox="1"/>
            <p:nvPr/>
          </p:nvSpPr>
          <p:spPr>
            <a:xfrm>
              <a:off x="1380932" y="691081"/>
              <a:ext cx="659362" cy="304603"/>
            </a:xfrm>
            <a:prstGeom prst="rect">
              <a:avLst/>
            </a:prstGeom>
            <a:noFill/>
          </p:spPr>
          <p:txBody>
            <a:bodyPr wrap="square" lIns="0" tIns="0" rIns="0" bIns="0" rtlCol="0" anchor="ctr" anchorCtr="0">
              <a:spAutoFit/>
            </a:bodyPr>
            <a:lstStyle/>
            <a:p>
              <a:pPr defTabSz="914377">
                <a:lnSpc>
                  <a:spcPct val="99000"/>
                </a:lnSpc>
              </a:pPr>
              <a:r>
                <a:rPr lang="en-GB" sz="1333">
                  <a:solidFill>
                    <a:srgbClr val="2C3841"/>
                  </a:solidFill>
                  <a:latin typeface="Corbel"/>
                </a:rPr>
                <a:t>SHERPA REF</a:t>
              </a:r>
              <a:endParaRPr lang="en-GB" sz="1333" baseline="30000" dirty="0">
                <a:solidFill>
                  <a:srgbClr val="2C3841"/>
                </a:solidFill>
                <a:latin typeface="Corbel"/>
              </a:endParaRPr>
            </a:p>
          </p:txBody>
        </p:sp>
      </p:grpSp>
      <p:grpSp>
        <p:nvGrpSpPr>
          <p:cNvPr id="74" name="Group 73"/>
          <p:cNvGrpSpPr/>
          <p:nvPr/>
        </p:nvGrpSpPr>
        <p:grpSpPr>
          <a:xfrm>
            <a:off x="2807542" y="3861630"/>
            <a:ext cx="1020671" cy="406137"/>
            <a:chOff x="1203695" y="691082"/>
            <a:chExt cx="765503" cy="304603"/>
          </a:xfrm>
        </p:grpSpPr>
        <p:grpSp>
          <p:nvGrpSpPr>
            <p:cNvPr id="75" name="Group 74"/>
            <p:cNvGrpSpPr/>
            <p:nvPr/>
          </p:nvGrpSpPr>
          <p:grpSpPr>
            <a:xfrm>
              <a:off x="1203695" y="780401"/>
              <a:ext cx="125964" cy="125963"/>
              <a:chOff x="1018300" y="3305175"/>
              <a:chExt cx="133350" cy="133350"/>
            </a:xfrm>
          </p:grpSpPr>
          <p:sp>
            <p:nvSpPr>
              <p:cNvPr id="77" name="Oval 7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78" name="Oval 7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76" name="TextBox 75"/>
            <p:cNvSpPr txBox="1"/>
            <p:nvPr/>
          </p:nvSpPr>
          <p:spPr>
            <a:xfrm>
              <a:off x="1380932" y="691082"/>
              <a:ext cx="588266" cy="304603"/>
            </a:xfrm>
            <a:prstGeom prst="rect">
              <a:avLst/>
            </a:prstGeom>
            <a:noFill/>
          </p:spPr>
          <p:txBody>
            <a:bodyPr wrap="square" lIns="0" tIns="0" rIns="0" bIns="0" rtlCol="0" anchor="ctr" anchorCtr="0">
              <a:spAutoFit/>
            </a:bodyPr>
            <a:lstStyle/>
            <a:p>
              <a:pPr defTabSz="914377">
                <a:lnSpc>
                  <a:spcPct val="99000"/>
                </a:lnSpc>
              </a:pPr>
              <a:r>
                <a:rPr lang="en-GB" sz="1333" dirty="0">
                  <a:solidFill>
                    <a:srgbClr val="2C3841"/>
                  </a:solidFill>
                  <a:latin typeface="Corbel"/>
                </a:rPr>
                <a:t>SHERPA Fact</a:t>
              </a:r>
            </a:p>
          </p:txBody>
        </p:sp>
      </p:grpSp>
      <p:grpSp>
        <p:nvGrpSpPr>
          <p:cNvPr id="79" name="Group 78"/>
          <p:cNvGrpSpPr/>
          <p:nvPr/>
        </p:nvGrpSpPr>
        <p:grpSpPr>
          <a:xfrm>
            <a:off x="4304589" y="3861626"/>
            <a:ext cx="1028377" cy="406137"/>
            <a:chOff x="1203695" y="691082"/>
            <a:chExt cx="771283" cy="304603"/>
          </a:xfrm>
        </p:grpSpPr>
        <p:grpSp>
          <p:nvGrpSpPr>
            <p:cNvPr id="80" name="Group 79"/>
            <p:cNvGrpSpPr/>
            <p:nvPr/>
          </p:nvGrpSpPr>
          <p:grpSpPr>
            <a:xfrm>
              <a:off x="1203695" y="780401"/>
              <a:ext cx="125964" cy="125963"/>
              <a:chOff x="1018300" y="3305175"/>
              <a:chExt cx="133350" cy="133350"/>
            </a:xfrm>
          </p:grpSpPr>
          <p:sp>
            <p:nvSpPr>
              <p:cNvPr id="82" name="Oval 81"/>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83" name="Oval 8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81" name="TextBox 80"/>
            <p:cNvSpPr txBox="1"/>
            <p:nvPr/>
          </p:nvSpPr>
          <p:spPr>
            <a:xfrm>
              <a:off x="1380932" y="691082"/>
              <a:ext cx="594046" cy="304603"/>
            </a:xfrm>
            <a:prstGeom prst="rect">
              <a:avLst/>
            </a:prstGeom>
            <a:noFill/>
          </p:spPr>
          <p:txBody>
            <a:bodyPr wrap="square" lIns="0" tIns="0" rIns="0" bIns="0" rtlCol="0" anchor="ctr" anchorCtr="0">
              <a:spAutoFit/>
            </a:bodyPr>
            <a:lstStyle/>
            <a:p>
              <a:pPr defTabSz="914377">
                <a:lnSpc>
                  <a:spcPct val="99000"/>
                </a:lnSpc>
              </a:pPr>
              <a:r>
                <a:rPr lang="en-GB" sz="1333" dirty="0">
                  <a:solidFill>
                    <a:srgbClr val="2C3841"/>
                  </a:solidFill>
                  <a:latin typeface="Corbel"/>
                </a:rPr>
                <a:t>Monitor UK</a:t>
              </a:r>
              <a:endParaRPr lang="en-GB" sz="1333" baseline="30000" dirty="0">
                <a:solidFill>
                  <a:srgbClr val="2C3841"/>
                </a:solidFill>
                <a:latin typeface="Corbel"/>
              </a:endParaRPr>
            </a:p>
          </p:txBody>
        </p:sp>
      </p:grpSp>
      <p:grpSp>
        <p:nvGrpSpPr>
          <p:cNvPr id="84" name="Group 83"/>
          <p:cNvGrpSpPr/>
          <p:nvPr/>
        </p:nvGrpSpPr>
        <p:grpSpPr>
          <a:xfrm>
            <a:off x="4304589" y="4616372"/>
            <a:ext cx="1020671" cy="406138"/>
            <a:chOff x="1203695" y="691083"/>
            <a:chExt cx="765503" cy="304603"/>
          </a:xfrm>
        </p:grpSpPr>
        <p:grpSp>
          <p:nvGrpSpPr>
            <p:cNvPr id="85" name="Group 84"/>
            <p:cNvGrpSpPr/>
            <p:nvPr/>
          </p:nvGrpSpPr>
          <p:grpSpPr>
            <a:xfrm>
              <a:off x="1203695" y="780401"/>
              <a:ext cx="125964" cy="125963"/>
              <a:chOff x="1018300" y="3305175"/>
              <a:chExt cx="133350" cy="133350"/>
            </a:xfrm>
          </p:grpSpPr>
          <p:sp>
            <p:nvSpPr>
              <p:cNvPr id="87" name="Oval 8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88" name="Oval 8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86" name="TextBox 85"/>
            <p:cNvSpPr txBox="1"/>
            <p:nvPr/>
          </p:nvSpPr>
          <p:spPr>
            <a:xfrm>
              <a:off x="1380932" y="691083"/>
              <a:ext cx="588266" cy="304603"/>
            </a:xfrm>
            <a:prstGeom prst="rect">
              <a:avLst/>
            </a:prstGeom>
            <a:noFill/>
          </p:spPr>
          <p:txBody>
            <a:bodyPr wrap="square" lIns="0" tIns="0" rIns="0" bIns="0" rtlCol="0" anchor="ctr" anchorCtr="0">
              <a:spAutoFit/>
            </a:bodyPr>
            <a:lstStyle/>
            <a:p>
              <a:pPr defTabSz="914377">
                <a:lnSpc>
                  <a:spcPct val="99000"/>
                </a:lnSpc>
              </a:pPr>
              <a:r>
                <a:rPr lang="en-GB" sz="1333" dirty="0" err="1">
                  <a:solidFill>
                    <a:srgbClr val="2C3841"/>
                  </a:solidFill>
                  <a:latin typeface="Corbel"/>
                </a:rPr>
                <a:t>Jisc</a:t>
              </a:r>
              <a:r>
                <a:rPr lang="en-GB" sz="1333" dirty="0">
                  <a:solidFill>
                    <a:srgbClr val="2C3841"/>
                  </a:solidFill>
                  <a:latin typeface="Corbel"/>
                </a:rPr>
                <a:t> collections</a:t>
              </a:r>
            </a:p>
          </p:txBody>
        </p:sp>
      </p:grpSp>
      <p:grpSp>
        <p:nvGrpSpPr>
          <p:cNvPr id="89" name="Group 88"/>
          <p:cNvGrpSpPr/>
          <p:nvPr/>
        </p:nvGrpSpPr>
        <p:grpSpPr>
          <a:xfrm>
            <a:off x="5594287" y="4722043"/>
            <a:ext cx="1082287" cy="203069"/>
            <a:chOff x="1203695" y="767231"/>
            <a:chExt cx="811715" cy="152302"/>
          </a:xfrm>
        </p:grpSpPr>
        <p:grpSp>
          <p:nvGrpSpPr>
            <p:cNvPr id="90" name="Group 89"/>
            <p:cNvGrpSpPr/>
            <p:nvPr/>
          </p:nvGrpSpPr>
          <p:grpSpPr>
            <a:xfrm>
              <a:off x="1203695" y="780401"/>
              <a:ext cx="125964" cy="125963"/>
              <a:chOff x="1018300" y="3305175"/>
              <a:chExt cx="133350" cy="133350"/>
            </a:xfrm>
          </p:grpSpPr>
          <p:sp>
            <p:nvSpPr>
              <p:cNvPr id="92" name="Oval 91"/>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93" name="Oval 9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91" name="TextBox 90"/>
            <p:cNvSpPr txBox="1"/>
            <p:nvPr/>
          </p:nvSpPr>
          <p:spPr>
            <a:xfrm>
              <a:off x="1380932" y="767231"/>
              <a:ext cx="634478" cy="152302"/>
            </a:xfrm>
            <a:prstGeom prst="rect">
              <a:avLst/>
            </a:prstGeom>
            <a:noFill/>
          </p:spPr>
          <p:txBody>
            <a:bodyPr wrap="square" lIns="0" tIns="0" rIns="0" bIns="0" rtlCol="0" anchor="ctr" anchorCtr="0">
              <a:spAutoFit/>
            </a:bodyPr>
            <a:lstStyle/>
            <a:p>
              <a:pPr defTabSz="914377">
                <a:lnSpc>
                  <a:spcPct val="99000"/>
                </a:lnSpc>
              </a:pPr>
              <a:r>
                <a:rPr lang="en-GB" sz="1333" dirty="0" err="1">
                  <a:solidFill>
                    <a:srgbClr val="2C3841"/>
                  </a:solidFill>
                  <a:latin typeface="Corbel"/>
                </a:rPr>
                <a:t>OpenDOAR</a:t>
              </a:r>
              <a:endParaRPr lang="en-GB" sz="1333" dirty="0">
                <a:solidFill>
                  <a:srgbClr val="2C3841"/>
                </a:solidFill>
                <a:latin typeface="Corbel"/>
              </a:endParaRPr>
            </a:p>
          </p:txBody>
        </p:sp>
      </p:grpSp>
      <p:grpSp>
        <p:nvGrpSpPr>
          <p:cNvPr id="94" name="Group 93"/>
          <p:cNvGrpSpPr/>
          <p:nvPr/>
        </p:nvGrpSpPr>
        <p:grpSpPr>
          <a:xfrm>
            <a:off x="6025568" y="3861626"/>
            <a:ext cx="1292571" cy="406137"/>
            <a:chOff x="1203695" y="691082"/>
            <a:chExt cx="969428" cy="304603"/>
          </a:xfrm>
        </p:grpSpPr>
        <p:grpSp>
          <p:nvGrpSpPr>
            <p:cNvPr id="95" name="Group 94"/>
            <p:cNvGrpSpPr/>
            <p:nvPr/>
          </p:nvGrpSpPr>
          <p:grpSpPr>
            <a:xfrm>
              <a:off x="1203695" y="780401"/>
              <a:ext cx="125964" cy="125963"/>
              <a:chOff x="1018300" y="3305175"/>
              <a:chExt cx="133350" cy="133350"/>
            </a:xfrm>
          </p:grpSpPr>
          <p:sp>
            <p:nvSpPr>
              <p:cNvPr id="97" name="Oval 9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98" name="Oval 9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96" name="TextBox 95"/>
            <p:cNvSpPr txBox="1"/>
            <p:nvPr/>
          </p:nvSpPr>
          <p:spPr>
            <a:xfrm>
              <a:off x="1380931" y="691082"/>
              <a:ext cx="792192" cy="304603"/>
            </a:xfrm>
            <a:prstGeom prst="rect">
              <a:avLst/>
            </a:prstGeom>
            <a:noFill/>
          </p:spPr>
          <p:txBody>
            <a:bodyPr wrap="square" lIns="0" tIns="0" rIns="0" bIns="0" rtlCol="0" anchor="ctr" anchorCtr="0">
              <a:spAutoFit/>
            </a:bodyPr>
            <a:lstStyle/>
            <a:p>
              <a:pPr defTabSz="914377">
                <a:lnSpc>
                  <a:spcPct val="99000"/>
                </a:lnSpc>
              </a:pPr>
              <a:r>
                <a:rPr lang="en-GB" sz="1333" dirty="0">
                  <a:solidFill>
                    <a:srgbClr val="2C3841"/>
                  </a:solidFill>
                  <a:latin typeface="Corbel"/>
                </a:rPr>
                <a:t>Publications Router</a:t>
              </a:r>
              <a:endParaRPr lang="en-GB" sz="1333" baseline="30000" dirty="0">
                <a:solidFill>
                  <a:srgbClr val="2C3841"/>
                </a:solidFill>
                <a:latin typeface="Corbel"/>
              </a:endParaRPr>
            </a:p>
          </p:txBody>
        </p:sp>
      </p:grpSp>
      <p:grpSp>
        <p:nvGrpSpPr>
          <p:cNvPr id="99" name="Group 98"/>
          <p:cNvGrpSpPr/>
          <p:nvPr/>
        </p:nvGrpSpPr>
        <p:grpSpPr>
          <a:xfrm>
            <a:off x="7373323" y="3861626"/>
            <a:ext cx="1136199" cy="406137"/>
            <a:chOff x="1203695" y="691083"/>
            <a:chExt cx="852149" cy="304603"/>
          </a:xfrm>
        </p:grpSpPr>
        <p:grpSp>
          <p:nvGrpSpPr>
            <p:cNvPr id="100" name="Group 99"/>
            <p:cNvGrpSpPr/>
            <p:nvPr/>
          </p:nvGrpSpPr>
          <p:grpSpPr>
            <a:xfrm>
              <a:off x="1203695" y="780401"/>
              <a:ext cx="125964" cy="125963"/>
              <a:chOff x="1018300" y="3305175"/>
              <a:chExt cx="133350" cy="133350"/>
            </a:xfrm>
          </p:grpSpPr>
          <p:sp>
            <p:nvSpPr>
              <p:cNvPr id="102" name="Oval 101"/>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03" name="Oval 10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101" name="TextBox 100"/>
            <p:cNvSpPr txBox="1"/>
            <p:nvPr/>
          </p:nvSpPr>
          <p:spPr>
            <a:xfrm>
              <a:off x="1380932" y="691083"/>
              <a:ext cx="674912" cy="304603"/>
            </a:xfrm>
            <a:prstGeom prst="rect">
              <a:avLst/>
            </a:prstGeom>
            <a:noFill/>
          </p:spPr>
          <p:txBody>
            <a:bodyPr wrap="square" lIns="0" tIns="0" rIns="0" bIns="0" rtlCol="0" anchor="ctr" anchorCtr="0">
              <a:spAutoFit/>
            </a:bodyPr>
            <a:lstStyle/>
            <a:p>
              <a:pPr defTabSz="914377">
                <a:lnSpc>
                  <a:spcPct val="99000"/>
                </a:lnSpc>
              </a:pPr>
              <a:r>
                <a:rPr lang="en-GB" sz="1333" dirty="0">
                  <a:solidFill>
                    <a:srgbClr val="2C3841"/>
                  </a:solidFill>
                  <a:latin typeface="Corbel"/>
                </a:rPr>
                <a:t>Monitor local</a:t>
              </a:r>
              <a:endParaRPr lang="en-GB" sz="1333" baseline="30000" dirty="0">
                <a:solidFill>
                  <a:srgbClr val="2C3841"/>
                </a:solidFill>
                <a:latin typeface="Corbel"/>
              </a:endParaRPr>
            </a:p>
          </p:txBody>
        </p:sp>
      </p:grpSp>
      <p:grpSp>
        <p:nvGrpSpPr>
          <p:cNvPr id="104" name="Group 103"/>
          <p:cNvGrpSpPr/>
          <p:nvPr/>
        </p:nvGrpSpPr>
        <p:grpSpPr>
          <a:xfrm>
            <a:off x="8252475" y="4726200"/>
            <a:ext cx="1082287" cy="203070"/>
            <a:chOff x="1203695" y="767232"/>
            <a:chExt cx="811715" cy="152302"/>
          </a:xfrm>
        </p:grpSpPr>
        <p:grpSp>
          <p:nvGrpSpPr>
            <p:cNvPr id="105" name="Group 104"/>
            <p:cNvGrpSpPr/>
            <p:nvPr/>
          </p:nvGrpSpPr>
          <p:grpSpPr>
            <a:xfrm>
              <a:off x="1203695" y="780401"/>
              <a:ext cx="125964" cy="125963"/>
              <a:chOff x="1018300" y="3305175"/>
              <a:chExt cx="133350" cy="133350"/>
            </a:xfrm>
          </p:grpSpPr>
          <p:sp>
            <p:nvSpPr>
              <p:cNvPr id="107" name="Oval 10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08" name="Oval 10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106" name="TextBox 105"/>
            <p:cNvSpPr txBox="1"/>
            <p:nvPr/>
          </p:nvSpPr>
          <p:spPr>
            <a:xfrm>
              <a:off x="1380932" y="767232"/>
              <a:ext cx="634478" cy="152302"/>
            </a:xfrm>
            <a:prstGeom prst="rect">
              <a:avLst/>
            </a:prstGeom>
            <a:noFill/>
          </p:spPr>
          <p:txBody>
            <a:bodyPr wrap="square" lIns="0" tIns="0" rIns="0" bIns="0" rtlCol="0" anchor="ctr" anchorCtr="0">
              <a:spAutoFit/>
            </a:bodyPr>
            <a:lstStyle/>
            <a:p>
              <a:pPr defTabSz="914377">
                <a:lnSpc>
                  <a:spcPct val="99000"/>
                </a:lnSpc>
              </a:pPr>
              <a:r>
                <a:rPr lang="en-GB" sz="1333" dirty="0">
                  <a:solidFill>
                    <a:srgbClr val="2C3841"/>
                  </a:solidFill>
                  <a:latin typeface="Corbel"/>
                </a:rPr>
                <a:t>CORE</a:t>
              </a:r>
            </a:p>
          </p:txBody>
        </p:sp>
      </p:grpSp>
      <p:grpSp>
        <p:nvGrpSpPr>
          <p:cNvPr id="109" name="Group 108"/>
          <p:cNvGrpSpPr/>
          <p:nvPr/>
        </p:nvGrpSpPr>
        <p:grpSpPr>
          <a:xfrm>
            <a:off x="9998337" y="3961122"/>
            <a:ext cx="1082287" cy="203070"/>
            <a:chOff x="1203695" y="767232"/>
            <a:chExt cx="811715" cy="152302"/>
          </a:xfrm>
        </p:grpSpPr>
        <p:grpSp>
          <p:nvGrpSpPr>
            <p:cNvPr id="110" name="Group 109"/>
            <p:cNvGrpSpPr/>
            <p:nvPr/>
          </p:nvGrpSpPr>
          <p:grpSpPr>
            <a:xfrm>
              <a:off x="1203695" y="780401"/>
              <a:ext cx="125964" cy="125963"/>
              <a:chOff x="1018300" y="3305175"/>
              <a:chExt cx="133350" cy="133350"/>
            </a:xfrm>
          </p:grpSpPr>
          <p:sp>
            <p:nvSpPr>
              <p:cNvPr id="112" name="Oval 111"/>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13" name="Oval 11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111" name="TextBox 110"/>
            <p:cNvSpPr txBox="1"/>
            <p:nvPr/>
          </p:nvSpPr>
          <p:spPr>
            <a:xfrm>
              <a:off x="1380932" y="767232"/>
              <a:ext cx="634478" cy="152302"/>
            </a:xfrm>
            <a:prstGeom prst="rect">
              <a:avLst/>
            </a:prstGeom>
            <a:noFill/>
          </p:spPr>
          <p:txBody>
            <a:bodyPr wrap="square" lIns="0" tIns="0" rIns="0" bIns="0" rtlCol="0" anchor="ctr" anchorCtr="0">
              <a:spAutoFit/>
            </a:bodyPr>
            <a:lstStyle/>
            <a:p>
              <a:pPr defTabSz="914377">
                <a:lnSpc>
                  <a:spcPct val="99000"/>
                </a:lnSpc>
              </a:pPr>
              <a:r>
                <a:rPr lang="en-GB" sz="1333" dirty="0">
                  <a:solidFill>
                    <a:srgbClr val="2C3841"/>
                  </a:solidFill>
                  <a:latin typeface="Corbel"/>
                </a:rPr>
                <a:t>IRUS-UK</a:t>
              </a:r>
            </a:p>
          </p:txBody>
        </p:sp>
      </p:grpSp>
      <p:grpSp>
        <p:nvGrpSpPr>
          <p:cNvPr id="114" name="Group 113"/>
          <p:cNvGrpSpPr/>
          <p:nvPr/>
        </p:nvGrpSpPr>
        <p:grpSpPr>
          <a:xfrm>
            <a:off x="10856754" y="4724160"/>
            <a:ext cx="1082287" cy="203070"/>
            <a:chOff x="1203695" y="767232"/>
            <a:chExt cx="811715" cy="152302"/>
          </a:xfrm>
        </p:grpSpPr>
        <p:grpSp>
          <p:nvGrpSpPr>
            <p:cNvPr id="115" name="Group 114"/>
            <p:cNvGrpSpPr/>
            <p:nvPr/>
          </p:nvGrpSpPr>
          <p:grpSpPr>
            <a:xfrm>
              <a:off x="1203695" y="780401"/>
              <a:ext cx="125964" cy="125963"/>
              <a:chOff x="1018300" y="3305175"/>
              <a:chExt cx="133350" cy="133350"/>
            </a:xfrm>
          </p:grpSpPr>
          <p:sp>
            <p:nvSpPr>
              <p:cNvPr id="117" name="Oval 116"/>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18" name="Oval 117"/>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116" name="TextBox 115"/>
            <p:cNvSpPr txBox="1"/>
            <p:nvPr/>
          </p:nvSpPr>
          <p:spPr>
            <a:xfrm>
              <a:off x="1380932" y="767232"/>
              <a:ext cx="634478" cy="152302"/>
            </a:xfrm>
            <a:prstGeom prst="rect">
              <a:avLst/>
            </a:prstGeom>
            <a:noFill/>
          </p:spPr>
          <p:txBody>
            <a:bodyPr wrap="square" lIns="0" tIns="0" rIns="0" bIns="0" rtlCol="0" anchor="ctr" anchorCtr="0">
              <a:spAutoFit/>
            </a:bodyPr>
            <a:lstStyle/>
            <a:p>
              <a:pPr defTabSz="914377">
                <a:lnSpc>
                  <a:spcPct val="99000"/>
                </a:lnSpc>
              </a:pPr>
              <a:r>
                <a:rPr lang="en-GB" sz="1333" dirty="0">
                  <a:solidFill>
                    <a:srgbClr val="2C3841"/>
                  </a:solidFill>
                  <a:latin typeface="Corbel"/>
                </a:rPr>
                <a:t>RIOXX</a:t>
              </a:r>
            </a:p>
          </p:txBody>
        </p:sp>
      </p:grpSp>
      <p:grpSp>
        <p:nvGrpSpPr>
          <p:cNvPr id="143" name="Group 142"/>
          <p:cNvGrpSpPr/>
          <p:nvPr/>
        </p:nvGrpSpPr>
        <p:grpSpPr>
          <a:xfrm>
            <a:off x="4228194" y="5515886"/>
            <a:ext cx="4591089" cy="203069"/>
            <a:chOff x="1438761" y="1334619"/>
            <a:chExt cx="3443317" cy="152301"/>
          </a:xfrm>
        </p:grpSpPr>
        <p:grpSp>
          <p:nvGrpSpPr>
            <p:cNvPr id="144" name="Group 143"/>
            <p:cNvGrpSpPr/>
            <p:nvPr/>
          </p:nvGrpSpPr>
          <p:grpSpPr>
            <a:xfrm>
              <a:off x="1438761" y="1343738"/>
              <a:ext cx="133350" cy="133350"/>
              <a:chOff x="1018300" y="3305175"/>
              <a:chExt cx="133350" cy="133350"/>
            </a:xfrm>
          </p:grpSpPr>
          <p:sp>
            <p:nvSpPr>
              <p:cNvPr id="146" name="Oval 145"/>
              <p:cNvSpPr/>
              <p:nvPr/>
            </p:nvSpPr>
            <p:spPr>
              <a:xfrm>
                <a:off x="1018300" y="3305175"/>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47" name="Oval 146"/>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sp>
          <p:nvSpPr>
            <p:cNvPr id="145" name="TextBox 144"/>
            <p:cNvSpPr txBox="1"/>
            <p:nvPr/>
          </p:nvSpPr>
          <p:spPr>
            <a:xfrm>
              <a:off x="1634266" y="1334619"/>
              <a:ext cx="3247812" cy="152301"/>
            </a:xfrm>
            <a:prstGeom prst="rect">
              <a:avLst/>
            </a:prstGeom>
            <a:noFill/>
          </p:spPr>
          <p:txBody>
            <a:bodyPr wrap="none" lIns="0" tIns="0" rIns="0" bIns="0" rtlCol="0" anchor="ctr" anchorCtr="0">
              <a:spAutoFit/>
            </a:bodyPr>
            <a:lstStyle/>
            <a:p>
              <a:pPr defTabSz="914377">
                <a:lnSpc>
                  <a:spcPct val="99000"/>
                </a:lnSpc>
              </a:pPr>
              <a:r>
                <a:rPr lang="en-GB" sz="1333" i="1" dirty="0">
                  <a:solidFill>
                    <a:srgbClr val="2C3841"/>
                  </a:solidFill>
                  <a:latin typeface="Corbel"/>
                </a:rPr>
                <a:t>Guidance, consultancy, technical support, and OA good practice</a:t>
              </a:r>
            </a:p>
          </p:txBody>
        </p:sp>
      </p:grpSp>
      <p:grpSp>
        <p:nvGrpSpPr>
          <p:cNvPr id="132" name="Group 131"/>
          <p:cNvGrpSpPr/>
          <p:nvPr/>
        </p:nvGrpSpPr>
        <p:grpSpPr>
          <a:xfrm>
            <a:off x="281995" y="2045695"/>
            <a:ext cx="11611428" cy="3353623"/>
            <a:chOff x="211495" y="1534270"/>
            <a:chExt cx="8708571" cy="2515217"/>
          </a:xfrm>
        </p:grpSpPr>
        <p:cxnSp>
          <p:nvCxnSpPr>
            <p:cNvPr id="13" name="Straight Connector 12"/>
            <p:cNvCxnSpPr/>
            <p:nvPr/>
          </p:nvCxnSpPr>
          <p:spPr>
            <a:xfrm>
              <a:off x="957942" y="1642188"/>
              <a:ext cx="0" cy="2326432"/>
            </a:xfrm>
            <a:prstGeom prst="line">
              <a:avLst/>
            </a:prstGeom>
            <a:ln w="12700">
              <a:solidFill>
                <a:srgbClr val="CADCF0"/>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2942253" y="1642188"/>
              <a:ext cx="0" cy="2326432"/>
            </a:xfrm>
            <a:prstGeom prst="line">
              <a:avLst/>
            </a:prstGeom>
            <a:ln w="12700">
              <a:solidFill>
                <a:srgbClr val="CADCF0"/>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939004" y="1642188"/>
              <a:ext cx="0" cy="2326432"/>
            </a:xfrm>
            <a:prstGeom prst="line">
              <a:avLst/>
            </a:prstGeom>
            <a:ln w="12700">
              <a:solidFill>
                <a:srgbClr val="CADCF0"/>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929535" y="1642188"/>
              <a:ext cx="0" cy="2326432"/>
            </a:xfrm>
            <a:prstGeom prst="line">
              <a:avLst/>
            </a:prstGeom>
            <a:ln w="12700">
              <a:solidFill>
                <a:srgbClr val="CADCF0"/>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8920066" y="1642188"/>
              <a:ext cx="0" cy="2326432"/>
            </a:xfrm>
            <a:prstGeom prst="line">
              <a:avLst/>
            </a:prstGeom>
            <a:ln w="12700">
              <a:solidFill>
                <a:srgbClr val="CADCF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50119" y="2557463"/>
              <a:ext cx="795099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214605" y="1843461"/>
              <a:ext cx="625149" cy="456904"/>
            </a:xfrm>
            <a:prstGeom prst="rect">
              <a:avLst/>
            </a:prstGeom>
            <a:noFill/>
          </p:spPr>
          <p:txBody>
            <a:bodyPr wrap="square" lIns="0" tIns="0" rIns="0" bIns="0" rtlCol="0" anchor="ctr" anchorCtr="0">
              <a:spAutoFit/>
            </a:bodyPr>
            <a:lstStyle/>
            <a:p>
              <a:pPr defTabSz="914377">
                <a:lnSpc>
                  <a:spcPct val="99000"/>
                </a:lnSpc>
              </a:pPr>
              <a:r>
                <a:rPr lang="en-GB" sz="1333" b="1" dirty="0">
                  <a:solidFill>
                    <a:srgbClr val="E85E12"/>
                  </a:solidFill>
                  <a:latin typeface="Corbel"/>
                </a:rPr>
                <a:t>Research publication lifecycle</a:t>
              </a:r>
            </a:p>
          </p:txBody>
        </p:sp>
        <p:sp>
          <p:nvSpPr>
            <p:cNvPr id="149" name="TextBox 148"/>
            <p:cNvSpPr txBox="1"/>
            <p:nvPr/>
          </p:nvSpPr>
          <p:spPr>
            <a:xfrm>
              <a:off x="211495" y="3160584"/>
              <a:ext cx="625149" cy="304603"/>
            </a:xfrm>
            <a:prstGeom prst="rect">
              <a:avLst/>
            </a:prstGeom>
            <a:noFill/>
          </p:spPr>
          <p:txBody>
            <a:bodyPr wrap="square" lIns="0" tIns="0" rIns="0" bIns="0" rtlCol="0" anchor="ctr" anchorCtr="0">
              <a:spAutoFit/>
            </a:bodyPr>
            <a:lstStyle/>
            <a:p>
              <a:pPr defTabSz="914377">
                <a:lnSpc>
                  <a:spcPct val="99000"/>
                </a:lnSpc>
              </a:pPr>
              <a:r>
                <a:rPr lang="en-GB" sz="1333" b="1" dirty="0" err="1">
                  <a:solidFill>
                    <a:srgbClr val="E85E12"/>
                  </a:solidFill>
                  <a:latin typeface="Corbel"/>
                </a:rPr>
                <a:t>Jisc</a:t>
              </a:r>
              <a:r>
                <a:rPr lang="en-GB" sz="1333" b="1" dirty="0">
                  <a:solidFill>
                    <a:srgbClr val="E85E12"/>
                  </a:solidFill>
                  <a:latin typeface="Corbel"/>
                </a:rPr>
                <a:t> services</a:t>
              </a:r>
            </a:p>
          </p:txBody>
        </p:sp>
        <p:sp>
          <p:nvSpPr>
            <p:cNvPr id="8" name="Isosceles Triangle 7"/>
            <p:cNvSpPr/>
            <p:nvPr/>
          </p:nvSpPr>
          <p:spPr>
            <a:xfrm rot="5400000">
              <a:off x="939942" y="2492120"/>
              <a:ext cx="147575" cy="1272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50" name="Isosceles Triangle 149"/>
            <p:cNvSpPr/>
            <p:nvPr/>
          </p:nvSpPr>
          <p:spPr>
            <a:xfrm rot="5400000">
              <a:off x="2903567" y="2492121"/>
              <a:ext cx="147575" cy="1272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51" name="Isosceles Triangle 150"/>
            <p:cNvSpPr/>
            <p:nvPr/>
          </p:nvSpPr>
          <p:spPr>
            <a:xfrm rot="5400000">
              <a:off x="4874402" y="2492121"/>
              <a:ext cx="147575" cy="1272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52" name="Isosceles Triangle 151"/>
            <p:cNvSpPr/>
            <p:nvPr/>
          </p:nvSpPr>
          <p:spPr>
            <a:xfrm rot="5400000">
              <a:off x="6885151" y="2492120"/>
              <a:ext cx="147575" cy="1272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43" name="Left Bracket 42"/>
            <p:cNvSpPr/>
            <p:nvPr/>
          </p:nvSpPr>
          <p:spPr>
            <a:xfrm rot="16200000" flipV="1">
              <a:off x="4901681" y="31103"/>
              <a:ext cx="68425" cy="7968344"/>
            </a:xfrm>
            <a:prstGeom prst="leftBracket">
              <a:avLst>
                <a:gd name="adj" fmla="val 855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en-GB" sz="2400">
                <a:solidFill>
                  <a:srgbClr val="2C3841"/>
                </a:solidFill>
                <a:latin typeface="Corbel"/>
              </a:endParaRPr>
            </a:p>
          </p:txBody>
        </p:sp>
        <p:sp>
          <p:nvSpPr>
            <p:cNvPr id="158" name="Left Bracket 157"/>
            <p:cNvSpPr/>
            <p:nvPr/>
          </p:nvSpPr>
          <p:spPr>
            <a:xfrm rot="5400000">
              <a:off x="1905467" y="583635"/>
              <a:ext cx="73709" cy="1974980"/>
            </a:xfrm>
            <a:prstGeom prst="leftBracket">
              <a:avLst>
                <a:gd name="adj" fmla="val 855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en-GB" sz="2400">
                <a:solidFill>
                  <a:srgbClr val="2C3841"/>
                </a:solidFill>
                <a:latin typeface="Corbel"/>
              </a:endParaRPr>
            </a:p>
          </p:txBody>
        </p:sp>
        <p:sp>
          <p:nvSpPr>
            <p:cNvPr id="159" name="Left Bracket 158"/>
            <p:cNvSpPr/>
            <p:nvPr/>
          </p:nvSpPr>
          <p:spPr>
            <a:xfrm rot="5400000">
              <a:off x="3902218" y="583635"/>
              <a:ext cx="73709" cy="1974980"/>
            </a:xfrm>
            <a:prstGeom prst="leftBracket">
              <a:avLst>
                <a:gd name="adj" fmla="val 855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en-GB" sz="2400">
                <a:solidFill>
                  <a:srgbClr val="2C3841"/>
                </a:solidFill>
                <a:latin typeface="Corbel"/>
              </a:endParaRPr>
            </a:p>
          </p:txBody>
        </p:sp>
        <p:sp>
          <p:nvSpPr>
            <p:cNvPr id="160" name="Left Bracket 159"/>
            <p:cNvSpPr/>
            <p:nvPr/>
          </p:nvSpPr>
          <p:spPr>
            <a:xfrm rot="5400000">
              <a:off x="5898969" y="583635"/>
              <a:ext cx="73709" cy="1974980"/>
            </a:xfrm>
            <a:prstGeom prst="leftBracket">
              <a:avLst>
                <a:gd name="adj" fmla="val 855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en-GB" sz="2400">
                <a:solidFill>
                  <a:srgbClr val="2C3841"/>
                </a:solidFill>
                <a:latin typeface="Corbel"/>
              </a:endParaRPr>
            </a:p>
          </p:txBody>
        </p:sp>
        <p:sp>
          <p:nvSpPr>
            <p:cNvPr id="161" name="Left Bracket 160"/>
            <p:cNvSpPr/>
            <p:nvPr/>
          </p:nvSpPr>
          <p:spPr>
            <a:xfrm rot="5400000">
              <a:off x="7895721" y="583635"/>
              <a:ext cx="73709" cy="1974980"/>
            </a:xfrm>
            <a:prstGeom prst="leftBracket">
              <a:avLst>
                <a:gd name="adj" fmla="val 8552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endParaRPr lang="en-GB" sz="2400">
                <a:solidFill>
                  <a:srgbClr val="2C3841"/>
                </a:solidFill>
                <a:latin typeface="Corbel"/>
              </a:endParaRPr>
            </a:p>
          </p:txBody>
        </p:sp>
      </p:grpSp>
      <p:grpSp>
        <p:nvGrpSpPr>
          <p:cNvPr id="17410" name="Group 17409"/>
          <p:cNvGrpSpPr/>
          <p:nvPr/>
        </p:nvGrpSpPr>
        <p:grpSpPr>
          <a:xfrm>
            <a:off x="7049799" y="2256065"/>
            <a:ext cx="833532" cy="1269868"/>
            <a:chOff x="5287348" y="1692050"/>
            <a:chExt cx="625149" cy="952401"/>
          </a:xfrm>
        </p:grpSpPr>
        <p:sp>
          <p:nvSpPr>
            <p:cNvPr id="139" name="TextBox 138"/>
            <p:cNvSpPr txBox="1"/>
            <p:nvPr/>
          </p:nvSpPr>
          <p:spPr>
            <a:xfrm>
              <a:off x="5287348" y="1692050"/>
              <a:ext cx="625149" cy="304603"/>
            </a:xfrm>
            <a:prstGeom prst="rect">
              <a:avLst/>
            </a:prstGeom>
            <a:noFill/>
          </p:spPr>
          <p:txBody>
            <a:bodyPr wrap="square" lIns="0" tIns="0" rIns="0" bIns="0" rtlCol="0" anchor="ctr" anchorCtr="0">
              <a:spAutoFit/>
            </a:bodyPr>
            <a:lstStyle/>
            <a:p>
              <a:pPr algn="ctr" defTabSz="914377">
                <a:lnSpc>
                  <a:spcPct val="99000"/>
                </a:lnSpc>
              </a:pPr>
              <a:r>
                <a:rPr lang="en-GB" sz="1333" dirty="0">
                  <a:solidFill>
                    <a:srgbClr val="2C3841"/>
                  </a:solidFill>
                  <a:latin typeface="Corbel"/>
                </a:rPr>
                <a:t>Report on compliance</a:t>
              </a:r>
            </a:p>
          </p:txBody>
        </p:sp>
        <p:cxnSp>
          <p:nvCxnSpPr>
            <p:cNvPr id="165" name="Straight Connector 164"/>
            <p:cNvCxnSpPr/>
            <p:nvPr/>
          </p:nvCxnSpPr>
          <p:spPr>
            <a:xfrm>
              <a:off x="5599922"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5504316" y="2469502"/>
              <a:ext cx="174949" cy="174949"/>
              <a:chOff x="1018300" y="3305175"/>
              <a:chExt cx="133350" cy="133350"/>
            </a:xfrm>
          </p:grpSpPr>
          <p:sp>
            <p:nvSpPr>
              <p:cNvPr id="28" name="Oval 27"/>
              <p:cNvSpPr/>
              <p:nvPr/>
            </p:nvSpPr>
            <p:spPr>
              <a:xfrm>
                <a:off x="1018300" y="3305175"/>
                <a:ext cx="133350" cy="1333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29" name="Oval 28"/>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grpSp>
      <p:grpSp>
        <p:nvGrpSpPr>
          <p:cNvPr id="17408" name="Group 17407"/>
          <p:cNvGrpSpPr/>
          <p:nvPr/>
        </p:nvGrpSpPr>
        <p:grpSpPr>
          <a:xfrm>
            <a:off x="5279055" y="2256065"/>
            <a:ext cx="833532" cy="1265721"/>
            <a:chOff x="3959291" y="1692050"/>
            <a:chExt cx="625149" cy="949291"/>
          </a:xfrm>
        </p:grpSpPr>
        <p:sp>
          <p:nvSpPr>
            <p:cNvPr id="138" name="TextBox 137"/>
            <p:cNvSpPr txBox="1"/>
            <p:nvPr/>
          </p:nvSpPr>
          <p:spPr>
            <a:xfrm>
              <a:off x="3959291" y="1692050"/>
              <a:ext cx="625149" cy="304603"/>
            </a:xfrm>
            <a:prstGeom prst="rect">
              <a:avLst/>
            </a:prstGeom>
            <a:noFill/>
          </p:spPr>
          <p:txBody>
            <a:bodyPr wrap="square" lIns="0" tIns="0" rIns="0" bIns="0" rtlCol="0" anchor="ctr" anchorCtr="0">
              <a:spAutoFit/>
            </a:bodyPr>
            <a:lstStyle/>
            <a:p>
              <a:pPr algn="ctr" defTabSz="914377">
                <a:lnSpc>
                  <a:spcPct val="99000"/>
                </a:lnSpc>
              </a:pPr>
              <a:r>
                <a:rPr lang="en-GB" sz="1333" dirty="0">
                  <a:solidFill>
                    <a:srgbClr val="2C3841"/>
                  </a:solidFill>
                  <a:latin typeface="Corbel"/>
                </a:rPr>
                <a:t>Deposit in repository</a:t>
              </a:r>
            </a:p>
          </p:txBody>
        </p:sp>
        <p:cxnSp>
          <p:nvCxnSpPr>
            <p:cNvPr id="164" name="Straight Connector 163"/>
            <p:cNvCxnSpPr/>
            <p:nvPr/>
          </p:nvCxnSpPr>
          <p:spPr>
            <a:xfrm>
              <a:off x="4271865"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184391" y="2466392"/>
              <a:ext cx="174949" cy="174949"/>
              <a:chOff x="1018300" y="3305175"/>
              <a:chExt cx="133350" cy="133350"/>
            </a:xfrm>
          </p:grpSpPr>
          <p:sp>
            <p:nvSpPr>
              <p:cNvPr id="25" name="Oval 24"/>
              <p:cNvSpPr/>
              <p:nvPr/>
            </p:nvSpPr>
            <p:spPr>
              <a:xfrm>
                <a:off x="1018300" y="3305175"/>
                <a:ext cx="133350" cy="133350"/>
              </a:xfrm>
              <a:prstGeom prst="ellipse">
                <a:avLst/>
              </a:prstGeom>
              <a:solidFill>
                <a:srgbClr val="005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26" name="Oval 25"/>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grpSp>
      <p:grpSp>
        <p:nvGrpSpPr>
          <p:cNvPr id="157" name="Group 156"/>
          <p:cNvGrpSpPr/>
          <p:nvPr/>
        </p:nvGrpSpPr>
        <p:grpSpPr>
          <a:xfrm>
            <a:off x="4404051" y="2256071"/>
            <a:ext cx="833532" cy="1269867"/>
            <a:chOff x="3303037" y="1692051"/>
            <a:chExt cx="625149" cy="952400"/>
          </a:xfrm>
        </p:grpSpPr>
        <p:sp>
          <p:nvSpPr>
            <p:cNvPr id="137" name="TextBox 136"/>
            <p:cNvSpPr txBox="1"/>
            <p:nvPr/>
          </p:nvSpPr>
          <p:spPr>
            <a:xfrm>
              <a:off x="3303037" y="1692051"/>
              <a:ext cx="625149" cy="304603"/>
            </a:xfrm>
            <a:prstGeom prst="rect">
              <a:avLst/>
            </a:prstGeom>
            <a:noFill/>
          </p:spPr>
          <p:txBody>
            <a:bodyPr wrap="square" lIns="0" tIns="0" rIns="0" bIns="0" rtlCol="0" anchor="ctr" anchorCtr="0">
              <a:spAutoFit/>
            </a:bodyPr>
            <a:lstStyle/>
            <a:p>
              <a:pPr algn="ctr" defTabSz="914377">
                <a:lnSpc>
                  <a:spcPct val="99000"/>
                </a:lnSpc>
              </a:pPr>
              <a:r>
                <a:rPr lang="en-GB" sz="1333" dirty="0">
                  <a:solidFill>
                    <a:srgbClr val="2C3841"/>
                  </a:solidFill>
                  <a:latin typeface="Corbel"/>
                </a:rPr>
                <a:t>Manage costs</a:t>
              </a:r>
            </a:p>
          </p:txBody>
        </p:sp>
        <p:cxnSp>
          <p:nvCxnSpPr>
            <p:cNvPr id="163" name="Straight Connector 162"/>
            <p:cNvCxnSpPr/>
            <p:nvPr/>
          </p:nvCxnSpPr>
          <p:spPr>
            <a:xfrm>
              <a:off x="3615611"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528137" y="2469502"/>
              <a:ext cx="174949" cy="174949"/>
              <a:chOff x="1018300" y="3305175"/>
              <a:chExt cx="133350" cy="133350"/>
            </a:xfrm>
          </p:grpSpPr>
          <p:sp>
            <p:nvSpPr>
              <p:cNvPr id="22" name="Oval 21"/>
              <p:cNvSpPr/>
              <p:nvPr/>
            </p:nvSpPr>
            <p:spPr>
              <a:xfrm>
                <a:off x="1018300" y="3305175"/>
                <a:ext cx="133350" cy="133350"/>
              </a:xfrm>
              <a:prstGeom prst="ellipse">
                <a:avLst/>
              </a:prstGeom>
              <a:solidFill>
                <a:srgbClr val="B71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23" name="Oval 22"/>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grpSp>
      <p:grpSp>
        <p:nvGrpSpPr>
          <p:cNvPr id="135" name="Group 134"/>
          <p:cNvGrpSpPr/>
          <p:nvPr/>
        </p:nvGrpSpPr>
        <p:grpSpPr>
          <a:xfrm>
            <a:off x="2633307" y="2256067"/>
            <a:ext cx="833532" cy="1265721"/>
            <a:chOff x="1974980" y="1692050"/>
            <a:chExt cx="625149" cy="949291"/>
          </a:xfrm>
        </p:grpSpPr>
        <p:sp>
          <p:nvSpPr>
            <p:cNvPr id="136" name="TextBox 135"/>
            <p:cNvSpPr txBox="1"/>
            <p:nvPr/>
          </p:nvSpPr>
          <p:spPr>
            <a:xfrm>
              <a:off x="1974980" y="1692050"/>
              <a:ext cx="625149" cy="304603"/>
            </a:xfrm>
            <a:prstGeom prst="rect">
              <a:avLst/>
            </a:prstGeom>
            <a:noFill/>
          </p:spPr>
          <p:txBody>
            <a:bodyPr wrap="square" lIns="0" tIns="0" rIns="0" bIns="0" rtlCol="0" anchor="ctr" anchorCtr="0">
              <a:spAutoFit/>
            </a:bodyPr>
            <a:lstStyle/>
            <a:p>
              <a:pPr algn="ctr" defTabSz="914377">
                <a:lnSpc>
                  <a:spcPct val="99000"/>
                </a:lnSpc>
              </a:pPr>
              <a:r>
                <a:rPr lang="en-GB" sz="1333" dirty="0">
                  <a:solidFill>
                    <a:srgbClr val="2C3841"/>
                  </a:solidFill>
                  <a:latin typeface="Corbel"/>
                </a:rPr>
                <a:t>Check compliance</a:t>
              </a:r>
            </a:p>
          </p:txBody>
        </p:sp>
        <p:cxnSp>
          <p:nvCxnSpPr>
            <p:cNvPr id="162" name="Straight Connector 161"/>
            <p:cNvCxnSpPr/>
            <p:nvPr/>
          </p:nvCxnSpPr>
          <p:spPr>
            <a:xfrm>
              <a:off x="2287554"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2200080" y="2466392"/>
              <a:ext cx="174949" cy="174949"/>
              <a:chOff x="1018300" y="3305175"/>
              <a:chExt cx="133350" cy="133350"/>
            </a:xfrm>
          </p:grpSpPr>
          <p:sp>
            <p:nvSpPr>
              <p:cNvPr id="19" name="Oval 18"/>
              <p:cNvSpPr/>
              <p:nvPr/>
            </p:nvSpPr>
            <p:spPr>
              <a:xfrm>
                <a:off x="1018300" y="3305175"/>
                <a:ext cx="133350" cy="133350"/>
              </a:xfrm>
              <a:prstGeom prst="ellipse">
                <a:avLst/>
              </a:prstGeom>
              <a:solidFill>
                <a:srgbClr val="B2B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20" name="Oval 19"/>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grpSp>
      <p:grpSp>
        <p:nvGrpSpPr>
          <p:cNvPr id="134" name="Group 133"/>
          <p:cNvGrpSpPr/>
          <p:nvPr/>
        </p:nvGrpSpPr>
        <p:grpSpPr>
          <a:xfrm>
            <a:off x="1774893" y="2256071"/>
            <a:ext cx="784355" cy="1269867"/>
            <a:chOff x="1331170" y="1692051"/>
            <a:chExt cx="588266" cy="952400"/>
          </a:xfrm>
        </p:grpSpPr>
        <p:cxnSp>
          <p:nvCxnSpPr>
            <p:cNvPr id="65" name="Straight Connector 64"/>
            <p:cNvCxnSpPr/>
            <p:nvPr/>
          </p:nvCxnSpPr>
          <p:spPr>
            <a:xfrm>
              <a:off x="1625303"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1331170" y="1692051"/>
              <a:ext cx="588266" cy="304603"/>
            </a:xfrm>
            <a:prstGeom prst="rect">
              <a:avLst/>
            </a:prstGeom>
            <a:noFill/>
          </p:spPr>
          <p:txBody>
            <a:bodyPr wrap="square" lIns="0" tIns="0" rIns="0" bIns="0" rtlCol="0" anchor="ctr" anchorCtr="0">
              <a:spAutoFit/>
            </a:bodyPr>
            <a:lstStyle/>
            <a:p>
              <a:pPr algn="ctr" defTabSz="914377">
                <a:lnSpc>
                  <a:spcPct val="99000"/>
                </a:lnSpc>
              </a:pPr>
              <a:r>
                <a:rPr lang="en-GB" sz="1333" dirty="0">
                  <a:solidFill>
                    <a:srgbClr val="2C3841"/>
                  </a:solidFill>
                  <a:latin typeface="Corbel"/>
                </a:rPr>
                <a:t>Select Journal</a:t>
              </a:r>
            </a:p>
          </p:txBody>
        </p:sp>
        <p:grpSp>
          <p:nvGrpSpPr>
            <p:cNvPr id="15" name="Group 14"/>
            <p:cNvGrpSpPr/>
            <p:nvPr/>
          </p:nvGrpSpPr>
          <p:grpSpPr>
            <a:xfrm>
              <a:off x="1537829" y="2469502"/>
              <a:ext cx="174949" cy="174949"/>
              <a:chOff x="1018300" y="3305175"/>
              <a:chExt cx="133350" cy="133350"/>
            </a:xfrm>
          </p:grpSpPr>
          <p:sp>
            <p:nvSpPr>
              <p:cNvPr id="16" name="Oval 15"/>
              <p:cNvSpPr/>
              <p:nvPr/>
            </p:nvSpPr>
            <p:spPr>
              <a:xfrm>
                <a:off x="1018300" y="3305175"/>
                <a:ext cx="133350" cy="133350"/>
              </a:xfrm>
              <a:prstGeom prst="ellipse">
                <a:avLst/>
              </a:prstGeom>
              <a:solidFill>
                <a:srgbClr val="E61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7" name="Oval 16"/>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grpSp>
      <p:grpSp>
        <p:nvGrpSpPr>
          <p:cNvPr id="17411" name="Group 17410"/>
          <p:cNvGrpSpPr/>
          <p:nvPr/>
        </p:nvGrpSpPr>
        <p:grpSpPr>
          <a:xfrm>
            <a:off x="7916507" y="2256067"/>
            <a:ext cx="833532" cy="1274015"/>
            <a:chOff x="5937380" y="1692050"/>
            <a:chExt cx="625149" cy="955511"/>
          </a:xfrm>
        </p:grpSpPr>
        <p:sp>
          <p:nvSpPr>
            <p:cNvPr id="140" name="TextBox 139"/>
            <p:cNvSpPr txBox="1"/>
            <p:nvPr/>
          </p:nvSpPr>
          <p:spPr>
            <a:xfrm>
              <a:off x="5937380" y="1692050"/>
              <a:ext cx="625149" cy="304603"/>
            </a:xfrm>
            <a:prstGeom prst="rect">
              <a:avLst/>
            </a:prstGeom>
            <a:noFill/>
          </p:spPr>
          <p:txBody>
            <a:bodyPr wrap="square" lIns="0" tIns="0" rIns="0" bIns="0" rtlCol="0" anchor="ctr" anchorCtr="0">
              <a:spAutoFit/>
            </a:bodyPr>
            <a:lstStyle/>
            <a:p>
              <a:pPr algn="ctr" defTabSz="914377">
                <a:lnSpc>
                  <a:spcPct val="99000"/>
                </a:lnSpc>
              </a:pPr>
              <a:r>
                <a:rPr lang="en-GB" sz="1333" dirty="0">
                  <a:solidFill>
                    <a:srgbClr val="2C3841"/>
                  </a:solidFill>
                  <a:latin typeface="Corbel"/>
                </a:rPr>
                <a:t>Maximise impact</a:t>
              </a:r>
            </a:p>
          </p:txBody>
        </p:sp>
        <p:cxnSp>
          <p:nvCxnSpPr>
            <p:cNvPr id="166" name="Straight Connector 165"/>
            <p:cNvCxnSpPr/>
            <p:nvPr/>
          </p:nvCxnSpPr>
          <p:spPr>
            <a:xfrm>
              <a:off x="6249954"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122" name="Group 121"/>
            <p:cNvGrpSpPr/>
            <p:nvPr/>
          </p:nvGrpSpPr>
          <p:grpSpPr>
            <a:xfrm>
              <a:off x="6162480" y="2472612"/>
              <a:ext cx="174949" cy="174949"/>
              <a:chOff x="1018300" y="3305175"/>
              <a:chExt cx="133350" cy="133350"/>
            </a:xfrm>
          </p:grpSpPr>
          <p:sp>
            <p:nvSpPr>
              <p:cNvPr id="123" name="Oval 122"/>
              <p:cNvSpPr/>
              <p:nvPr/>
            </p:nvSpPr>
            <p:spPr>
              <a:xfrm>
                <a:off x="1018300" y="3305175"/>
                <a:ext cx="133350" cy="133350"/>
              </a:xfrm>
              <a:prstGeom prst="ellipse">
                <a:avLst/>
              </a:prstGeom>
              <a:solidFill>
                <a:srgbClr val="82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24" name="Oval 123"/>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grpSp>
      <p:grpSp>
        <p:nvGrpSpPr>
          <p:cNvPr id="17412" name="Group 17411"/>
          <p:cNvGrpSpPr/>
          <p:nvPr/>
        </p:nvGrpSpPr>
        <p:grpSpPr>
          <a:xfrm>
            <a:off x="9678958" y="2256071"/>
            <a:ext cx="833532" cy="1269867"/>
            <a:chOff x="7259217" y="1692051"/>
            <a:chExt cx="625149" cy="952400"/>
          </a:xfrm>
        </p:grpSpPr>
        <p:sp>
          <p:nvSpPr>
            <p:cNvPr id="141" name="TextBox 140"/>
            <p:cNvSpPr txBox="1"/>
            <p:nvPr/>
          </p:nvSpPr>
          <p:spPr>
            <a:xfrm>
              <a:off x="7259217" y="1692051"/>
              <a:ext cx="625149" cy="304603"/>
            </a:xfrm>
            <a:prstGeom prst="rect">
              <a:avLst/>
            </a:prstGeom>
            <a:noFill/>
          </p:spPr>
          <p:txBody>
            <a:bodyPr wrap="square" lIns="0" tIns="0" rIns="0" bIns="0" rtlCol="0" anchor="ctr" anchorCtr="0">
              <a:spAutoFit/>
            </a:bodyPr>
            <a:lstStyle/>
            <a:p>
              <a:pPr algn="ctr" defTabSz="914377">
                <a:lnSpc>
                  <a:spcPct val="99000"/>
                </a:lnSpc>
              </a:pPr>
              <a:r>
                <a:rPr lang="en-GB" sz="1333" dirty="0">
                  <a:solidFill>
                    <a:srgbClr val="2C3841"/>
                  </a:solidFill>
                  <a:latin typeface="Corbel"/>
                </a:rPr>
                <a:t>Record impact</a:t>
              </a:r>
            </a:p>
          </p:txBody>
        </p:sp>
        <p:cxnSp>
          <p:nvCxnSpPr>
            <p:cNvPr id="167" name="Straight Connector 166"/>
            <p:cNvCxnSpPr/>
            <p:nvPr/>
          </p:nvCxnSpPr>
          <p:spPr>
            <a:xfrm>
              <a:off x="7571791"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7484317" y="2469502"/>
              <a:ext cx="174949" cy="174949"/>
              <a:chOff x="1018300" y="3305175"/>
              <a:chExt cx="133350" cy="133350"/>
            </a:xfrm>
          </p:grpSpPr>
          <p:sp>
            <p:nvSpPr>
              <p:cNvPr id="126" name="Oval 125"/>
              <p:cNvSpPr/>
              <p:nvPr/>
            </p:nvSpPr>
            <p:spPr>
              <a:xfrm>
                <a:off x="1018300" y="3305175"/>
                <a:ext cx="133350" cy="133350"/>
              </a:xfrm>
              <a:prstGeom prst="ellipse">
                <a:avLst/>
              </a:prstGeom>
              <a:solidFill>
                <a:srgbClr val="009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27" name="Oval 126"/>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grpSp>
      <p:grpSp>
        <p:nvGrpSpPr>
          <p:cNvPr id="17413" name="Group 17412"/>
          <p:cNvGrpSpPr/>
          <p:nvPr/>
        </p:nvGrpSpPr>
        <p:grpSpPr>
          <a:xfrm>
            <a:off x="10562255" y="2456759"/>
            <a:ext cx="833532" cy="1073326"/>
            <a:chOff x="7921690" y="1842568"/>
            <a:chExt cx="625149" cy="804993"/>
          </a:xfrm>
        </p:grpSpPr>
        <p:sp>
          <p:nvSpPr>
            <p:cNvPr id="142" name="TextBox 141"/>
            <p:cNvSpPr txBox="1"/>
            <p:nvPr/>
          </p:nvSpPr>
          <p:spPr>
            <a:xfrm>
              <a:off x="7921690" y="1842568"/>
              <a:ext cx="625149" cy="152302"/>
            </a:xfrm>
            <a:prstGeom prst="rect">
              <a:avLst/>
            </a:prstGeom>
            <a:noFill/>
          </p:spPr>
          <p:txBody>
            <a:bodyPr wrap="square" lIns="0" tIns="0" rIns="0" bIns="0" rtlCol="0" anchor="ctr" anchorCtr="0">
              <a:spAutoFit/>
            </a:bodyPr>
            <a:lstStyle/>
            <a:p>
              <a:pPr algn="ctr" defTabSz="914377">
                <a:lnSpc>
                  <a:spcPct val="99000"/>
                </a:lnSpc>
              </a:pPr>
              <a:r>
                <a:rPr lang="en-GB" sz="1333" dirty="0">
                  <a:solidFill>
                    <a:srgbClr val="2C3841"/>
                  </a:solidFill>
                  <a:latin typeface="Corbel"/>
                </a:rPr>
                <a:t>Report</a:t>
              </a:r>
            </a:p>
          </p:txBody>
        </p:sp>
        <p:cxnSp>
          <p:nvCxnSpPr>
            <p:cNvPr id="168" name="Straight Connector 167"/>
            <p:cNvCxnSpPr/>
            <p:nvPr/>
          </p:nvCxnSpPr>
          <p:spPr>
            <a:xfrm>
              <a:off x="8234264" y="2027852"/>
              <a:ext cx="0" cy="468000"/>
            </a:xfrm>
            <a:prstGeom prst="line">
              <a:avLst/>
            </a:prstGeom>
            <a:ln w="19050">
              <a:solidFill>
                <a:srgbClr val="9BA7B0"/>
              </a:solidFill>
              <a:prstDash val="sysDot"/>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8146790" y="2472612"/>
              <a:ext cx="174949" cy="174949"/>
              <a:chOff x="1018300" y="3305175"/>
              <a:chExt cx="133350" cy="133350"/>
            </a:xfrm>
          </p:grpSpPr>
          <p:sp>
            <p:nvSpPr>
              <p:cNvPr id="129" name="Oval 128"/>
              <p:cNvSpPr/>
              <p:nvPr/>
            </p:nvSpPr>
            <p:spPr>
              <a:xfrm>
                <a:off x="1018300" y="3305175"/>
                <a:ext cx="133350" cy="133350"/>
              </a:xfrm>
              <a:prstGeom prst="ellipse">
                <a:avLst/>
              </a:prstGeom>
              <a:solidFill>
                <a:srgbClr val="458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sp>
            <p:nvSpPr>
              <p:cNvPr id="130" name="Oval 129"/>
              <p:cNvSpPr/>
              <p:nvPr/>
            </p:nvSpPr>
            <p:spPr>
              <a:xfrm>
                <a:off x="1062116" y="334899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dirty="0" err="1">
                  <a:solidFill>
                    <a:srgbClr val="000000"/>
                  </a:solidFill>
                  <a:latin typeface="Corbel"/>
                </a:endParaRPr>
              </a:p>
            </p:txBody>
          </p:sp>
        </p:grpSp>
      </p:grpSp>
      <p:pic>
        <p:nvPicPr>
          <p:cNvPr id="2050" name="Picture 2" descr="ORCI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05" y="5841137"/>
            <a:ext cx="1778000" cy="5461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2090410" y="5513293"/>
            <a:ext cx="1323285" cy="860721"/>
          </a:xfrm>
          <a:prstGeom prst="rect">
            <a:avLst/>
          </a:prstGeom>
        </p:spPr>
      </p:pic>
      <p:pic>
        <p:nvPicPr>
          <p:cNvPr id="30" name="Picture 29"/>
          <p:cNvPicPr>
            <a:picLocks noChangeAspect="1"/>
          </p:cNvPicPr>
          <p:nvPr/>
        </p:nvPicPr>
        <p:blipFill>
          <a:blip r:embed="rId5"/>
          <a:stretch>
            <a:fillRect/>
          </a:stretch>
        </p:blipFill>
        <p:spPr>
          <a:xfrm>
            <a:off x="3468266" y="5816220"/>
            <a:ext cx="1553028" cy="608269"/>
          </a:xfrm>
          <a:prstGeom prst="rect">
            <a:avLst/>
          </a:prstGeom>
        </p:spPr>
      </p:pic>
      <p:pic>
        <p:nvPicPr>
          <p:cNvPr id="32" name="Picture 31"/>
          <p:cNvPicPr>
            <a:picLocks noChangeAspect="1"/>
          </p:cNvPicPr>
          <p:nvPr/>
        </p:nvPicPr>
        <p:blipFill>
          <a:blip r:embed="rId6"/>
          <a:stretch>
            <a:fillRect/>
          </a:stretch>
        </p:blipFill>
        <p:spPr>
          <a:xfrm>
            <a:off x="5227810" y="5852165"/>
            <a:ext cx="1517820" cy="546415"/>
          </a:xfrm>
          <a:prstGeom prst="rect">
            <a:avLst/>
          </a:prstGeom>
        </p:spPr>
      </p:pic>
      <p:pic>
        <p:nvPicPr>
          <p:cNvPr id="34" name="Picture 33"/>
          <p:cNvPicPr>
            <a:picLocks noChangeAspect="1"/>
          </p:cNvPicPr>
          <p:nvPr/>
        </p:nvPicPr>
        <p:blipFill>
          <a:blip r:embed="rId7"/>
          <a:stretch>
            <a:fillRect/>
          </a:stretch>
        </p:blipFill>
        <p:spPr>
          <a:xfrm>
            <a:off x="6885550" y="5842531"/>
            <a:ext cx="1575983" cy="585143"/>
          </a:xfrm>
          <a:prstGeom prst="rect">
            <a:avLst/>
          </a:prstGeom>
        </p:spPr>
      </p:pic>
      <p:pic>
        <p:nvPicPr>
          <p:cNvPr id="36" name="Picture 35"/>
          <p:cNvPicPr>
            <a:picLocks noChangeAspect="1"/>
          </p:cNvPicPr>
          <p:nvPr/>
        </p:nvPicPr>
        <p:blipFill>
          <a:blip r:embed="rId8"/>
          <a:stretch>
            <a:fillRect/>
          </a:stretch>
        </p:blipFill>
        <p:spPr>
          <a:xfrm>
            <a:off x="8475030" y="5874097"/>
            <a:ext cx="2103836" cy="567547"/>
          </a:xfrm>
          <a:prstGeom prst="rect">
            <a:avLst/>
          </a:prstGeom>
        </p:spPr>
      </p:pic>
      <p:pic>
        <p:nvPicPr>
          <p:cNvPr id="2048" name="Picture 2047"/>
          <p:cNvPicPr>
            <a:picLocks noChangeAspect="1"/>
          </p:cNvPicPr>
          <p:nvPr/>
        </p:nvPicPr>
        <p:blipFill>
          <a:blip r:embed="rId9"/>
          <a:stretch>
            <a:fillRect/>
          </a:stretch>
        </p:blipFill>
        <p:spPr>
          <a:xfrm>
            <a:off x="10800503" y="5902137"/>
            <a:ext cx="1190568" cy="436435"/>
          </a:xfrm>
          <a:prstGeom prst="rect">
            <a:avLst/>
          </a:prstGeom>
        </p:spPr>
      </p:pic>
      <p:sp>
        <p:nvSpPr>
          <p:cNvPr id="4" name="Date Placeholder 3">
            <a:extLst>
              <a:ext uri="{FF2B5EF4-FFF2-40B4-BE49-F238E27FC236}">
                <a16:creationId xmlns:a16="http://schemas.microsoft.com/office/drawing/2014/main" xmlns="" id="{318BF771-5065-4878-9D4C-E184A9BBEC62}"/>
              </a:ext>
            </a:extLst>
          </p:cNvPr>
          <p:cNvSpPr>
            <a:spLocks noGrp="1"/>
          </p:cNvSpPr>
          <p:nvPr>
            <p:ph type="dt" sz="half" idx="14"/>
          </p:nvPr>
        </p:nvSpPr>
        <p:spPr/>
        <p:txBody>
          <a:bodyPr/>
          <a:lstStyle/>
          <a:p>
            <a:r>
              <a:rPr lang="en-US" noProof="0"/>
              <a:t>01/05/2018</a:t>
            </a:r>
            <a:endParaRPr lang="en-GB" noProof="0" dirty="0"/>
          </a:p>
        </p:txBody>
      </p:sp>
    </p:spTree>
    <p:extLst>
      <p:ext uri="{BB962C8B-B14F-4D97-AF65-F5344CB8AC3E}">
        <p14:creationId xmlns:p14="http://schemas.microsoft.com/office/powerpoint/2010/main" val="588341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data </a:t>
            </a:r>
          </a:p>
        </p:txBody>
      </p:sp>
      <p:sp>
        <p:nvSpPr>
          <p:cNvPr id="12" name="Content Placeholder 11">
            <a:extLst>
              <a:ext uri="{FF2B5EF4-FFF2-40B4-BE49-F238E27FC236}">
                <a16:creationId xmlns:a16="http://schemas.microsoft.com/office/drawing/2014/main" xmlns="" id="{BBE845EE-BDFA-432F-874D-C4B1DAB6B696}"/>
              </a:ext>
            </a:extLst>
          </p:cNvPr>
          <p:cNvSpPr>
            <a:spLocks noGrp="1"/>
          </p:cNvSpPr>
          <p:nvPr>
            <p:ph sz="quarter" idx="13"/>
          </p:nvPr>
        </p:nvSpPr>
        <p:spPr/>
        <p:txBody>
          <a:bodyPr/>
          <a:lstStyle/>
          <a:p>
            <a:r>
              <a:rPr lang="en-GB" sz="3200" dirty="0"/>
              <a:t>Simple method to gather raw download data:</a:t>
            </a:r>
          </a:p>
          <a:p>
            <a:pPr lvl="1"/>
            <a:r>
              <a:rPr lang="en-GB" sz="2400" dirty="0">
                <a:solidFill>
                  <a:schemeClr val="bg1">
                    <a:lumMod val="50000"/>
                  </a:schemeClr>
                </a:solidFill>
              </a:rPr>
              <a:t>On download, message sent to IRUS-UK server with some basic details about that download</a:t>
            </a:r>
          </a:p>
          <a:p>
            <a:r>
              <a:rPr lang="en-GB" sz="3200" dirty="0"/>
              <a:t>Accomplished by adding a small piece of code to repository software, which employs our ‘tracker protocol’</a:t>
            </a:r>
          </a:p>
          <a:p>
            <a:pPr lvl="1"/>
            <a:r>
              <a:rPr lang="en-GB" sz="2400" u="sng" dirty="0">
                <a:hlinkClick r:id="rId3"/>
              </a:rPr>
              <a:t>http://irus.mimas.ac.uk/support/toolbox/</a:t>
            </a:r>
            <a:endParaRPr lang="en-GB" sz="2400" dirty="0">
              <a:solidFill>
                <a:schemeClr val="bg1">
                  <a:lumMod val="50000"/>
                </a:schemeClr>
              </a:solidFill>
            </a:endParaRPr>
          </a:p>
          <a:p>
            <a:pPr lvl="1"/>
            <a:r>
              <a:rPr lang="en-GB" sz="2400" dirty="0">
                <a:solidFill>
                  <a:schemeClr val="bg1">
                    <a:lumMod val="50000"/>
                  </a:schemeClr>
                </a:solidFill>
              </a:rPr>
              <a:t>Pushes minimal raw download metadata to a third-party server as OpenURL </a:t>
            </a:r>
            <a:r>
              <a:rPr lang="en-GB" sz="2400" dirty="0" err="1">
                <a:solidFill>
                  <a:schemeClr val="bg1">
                    <a:lumMod val="50000"/>
                  </a:schemeClr>
                </a:solidFill>
              </a:rPr>
              <a:t>querystrings</a:t>
            </a:r>
            <a:endParaRPr lang="en-GB" sz="2400" dirty="0">
              <a:solidFill>
                <a:schemeClr val="bg1">
                  <a:lumMod val="50000"/>
                </a:schemeClr>
              </a:solidFill>
            </a:endParaRPr>
          </a:p>
          <a:p>
            <a:pPr lvl="1"/>
            <a:r>
              <a:rPr lang="en-GB" sz="2400" dirty="0">
                <a:solidFill>
                  <a:schemeClr val="bg1">
                    <a:lumMod val="50000"/>
                  </a:schemeClr>
                </a:solidFill>
              </a:rPr>
              <a:t>Patches for DSpace (4.x, 5.x or 6.x), plug-ins for EPrints (3.2-3.3.x)</a:t>
            </a:r>
          </a:p>
          <a:p>
            <a:pPr lvl="1"/>
            <a:r>
              <a:rPr lang="en-GB" sz="2400" dirty="0">
                <a:solidFill>
                  <a:schemeClr val="bg1">
                    <a:lumMod val="50000"/>
                  </a:schemeClr>
                </a:solidFill>
              </a:rPr>
              <a:t>Pure portal (5.6.3 or greater)</a:t>
            </a:r>
          </a:p>
          <a:p>
            <a:pPr lvl="1"/>
            <a:r>
              <a:rPr lang="en-GB" sz="2400" dirty="0">
                <a:solidFill>
                  <a:schemeClr val="bg1">
                    <a:lumMod val="50000"/>
                  </a:schemeClr>
                </a:solidFill>
              </a:rPr>
              <a:t>Fedora and Worktribe</a:t>
            </a:r>
          </a:p>
          <a:p>
            <a:pPr lvl="1"/>
            <a:endParaRPr lang="en-GB" sz="2400" dirty="0">
              <a:solidFill>
                <a:schemeClr val="bg1">
                  <a:lumMod val="50000"/>
                </a:schemeClr>
              </a:solidFill>
            </a:endParaRPr>
          </a:p>
          <a:p>
            <a:pPr lvl="1"/>
            <a:endParaRPr lang="en-GB" sz="2400" dirty="0">
              <a:solidFill>
                <a:schemeClr val="bg1">
                  <a:lumMod val="50000"/>
                </a:schemeClr>
              </a:solidFill>
            </a:endParaRPr>
          </a:p>
          <a:p>
            <a:pPr marL="287993" lvl="1" indent="0">
              <a:buNone/>
            </a:pPr>
            <a:endParaRPr lang="en-GB" sz="2400" dirty="0">
              <a:solidFill>
                <a:schemeClr val="bg1">
                  <a:lumMod val="50000"/>
                </a:schemeClr>
              </a:solidFill>
            </a:endParaRPr>
          </a:p>
          <a:p>
            <a:pPr marL="287993" lvl="1" indent="0">
              <a:buNone/>
            </a:pPr>
            <a:endParaRPr lang="en-GB" sz="2400" dirty="0">
              <a:solidFill>
                <a:schemeClr val="bg1">
                  <a:lumMod val="50000"/>
                </a:schemeClr>
              </a:solidFill>
            </a:endParaRPr>
          </a:p>
          <a:p>
            <a:pPr lvl="1"/>
            <a:endParaRPr lang="en-GB" dirty="0"/>
          </a:p>
        </p:txBody>
      </p:sp>
      <p:sp>
        <p:nvSpPr>
          <p:cNvPr id="5" name="Date Placeholder 4"/>
          <p:cNvSpPr>
            <a:spLocks noGrp="1"/>
          </p:cNvSpPr>
          <p:nvPr>
            <p:ph type="dt" sz="half" idx="1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67" b="1" i="0" u="none" strike="noStrike" kern="1200" cap="none" spc="0" normalizeH="0" baseline="0" noProof="0">
                <a:ln>
                  <a:noFill/>
                </a:ln>
                <a:solidFill>
                  <a:srgbClr val="9BA7A8"/>
                </a:solidFill>
                <a:effectLst/>
                <a:uLnTx/>
                <a:uFillTx/>
                <a:latin typeface="Corbel"/>
                <a:ea typeface="+mn-ea"/>
                <a:cs typeface="+mn-cs"/>
              </a:rPr>
              <a:t>01/05/2018</a:t>
            </a:r>
            <a:endParaRPr kumimoji="0" lang="en-GB" sz="1267" b="1" i="0" u="none" strike="noStrike" kern="1200" cap="none" spc="0" normalizeH="0" baseline="0" noProof="0" dirty="0">
              <a:ln>
                <a:noFill/>
              </a:ln>
              <a:solidFill>
                <a:srgbClr val="9BA7A8"/>
              </a:solidFill>
              <a:effectLst/>
              <a:uLnTx/>
              <a:uFillTx/>
              <a:latin typeface="Corbel"/>
              <a:ea typeface="+mn-ea"/>
              <a:cs typeface="+mn-cs"/>
            </a:endParaRPr>
          </a:p>
        </p:txBody>
      </p:sp>
    </p:spTree>
    <p:extLst>
      <p:ext uri="{BB962C8B-B14F-4D97-AF65-F5344CB8AC3E}">
        <p14:creationId xmlns:p14="http://schemas.microsoft.com/office/powerpoint/2010/main" val="275880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data </a:t>
            </a:r>
          </a:p>
        </p:txBody>
      </p:sp>
      <p:sp>
        <p:nvSpPr>
          <p:cNvPr id="12" name="Content Placeholder 11">
            <a:extLst>
              <a:ext uri="{FF2B5EF4-FFF2-40B4-BE49-F238E27FC236}">
                <a16:creationId xmlns:a16="http://schemas.microsoft.com/office/drawing/2014/main" xmlns="" id="{BBE845EE-BDFA-432F-874D-C4B1DAB6B696}"/>
              </a:ext>
            </a:extLst>
          </p:cNvPr>
          <p:cNvSpPr>
            <a:spLocks noGrp="1"/>
          </p:cNvSpPr>
          <p:nvPr>
            <p:ph sz="quarter" idx="13"/>
          </p:nvPr>
        </p:nvSpPr>
        <p:spPr>
          <a:xfrm>
            <a:off x="287868" y="894303"/>
            <a:ext cx="11616265" cy="5415482"/>
          </a:xfrm>
        </p:spPr>
        <p:txBody>
          <a:bodyPr/>
          <a:lstStyle/>
          <a:p>
            <a:pPr marL="287993" lvl="1" indent="0">
              <a:buNone/>
            </a:pPr>
            <a:endParaRPr lang="en-GB" sz="2400" dirty="0">
              <a:solidFill>
                <a:schemeClr val="bg1">
                  <a:lumMod val="50000"/>
                </a:schemeClr>
              </a:solidFill>
            </a:endParaRPr>
          </a:p>
          <a:p>
            <a:pPr>
              <a:spcBef>
                <a:spcPts val="600"/>
              </a:spcBef>
            </a:pPr>
            <a:r>
              <a:rPr lang="en-GB" sz="2600" dirty="0"/>
              <a:t>Adhere to the processing rules specified in:</a:t>
            </a:r>
          </a:p>
          <a:p>
            <a:pPr lvl="1"/>
            <a:r>
              <a:rPr lang="en-GB" sz="1800" dirty="0">
                <a:solidFill>
                  <a:schemeClr val="bg1">
                    <a:lumMod val="50000"/>
                  </a:schemeClr>
                </a:solidFill>
              </a:rPr>
              <a:t>Release 4 of the COUNTER Code of Practice for e-Resources</a:t>
            </a:r>
          </a:p>
          <a:p>
            <a:pPr lvl="1">
              <a:spcBef>
                <a:spcPts val="0"/>
              </a:spcBef>
            </a:pPr>
            <a:r>
              <a:rPr lang="en-GB" sz="1800" dirty="0">
                <a:solidFill>
                  <a:schemeClr val="bg1">
                    <a:lumMod val="50000"/>
                  </a:schemeClr>
                </a:solidFill>
              </a:rPr>
              <a:t>Release 1 of the COUNTER Code of Practice for Articles</a:t>
            </a:r>
          </a:p>
          <a:p>
            <a:pPr lvl="1">
              <a:spcBef>
                <a:spcPts val="600"/>
              </a:spcBef>
            </a:pPr>
            <a:r>
              <a:rPr lang="en-GB" sz="1800" dirty="0">
                <a:solidFill>
                  <a:schemeClr val="bg1">
                    <a:lumMod val="50000"/>
                  </a:schemeClr>
                </a:solidFill>
              </a:rPr>
              <a:t>i.e. we filter out robot accesses and double clicks on the same basis as scholarly publishers</a:t>
            </a:r>
          </a:p>
          <a:p>
            <a:pPr>
              <a:spcBef>
                <a:spcPts val="600"/>
              </a:spcBef>
            </a:pPr>
            <a:r>
              <a:rPr lang="en-GB" sz="2600" dirty="0"/>
              <a:t>The COUNTER robot exclusion list is specified only as a *minimum requirement*: </a:t>
            </a:r>
          </a:p>
          <a:p>
            <a:pPr lvl="1">
              <a:spcBef>
                <a:spcPts val="600"/>
              </a:spcBef>
            </a:pPr>
            <a:r>
              <a:rPr lang="en-GB" sz="1800" dirty="0">
                <a:solidFill>
                  <a:schemeClr val="bg1">
                    <a:lumMod val="50000"/>
                  </a:schemeClr>
                </a:solidFill>
              </a:rPr>
              <a:t>Supplemented COUNTER Codes of practice, adding filters to:</a:t>
            </a:r>
          </a:p>
          <a:p>
            <a:pPr lvl="2"/>
            <a:r>
              <a:rPr lang="en-GB" sz="1800" dirty="0">
                <a:solidFill>
                  <a:schemeClr val="bg1">
                    <a:lumMod val="50000"/>
                  </a:schemeClr>
                </a:solidFill>
              </a:rPr>
              <a:t>Remove more user agents</a:t>
            </a:r>
          </a:p>
          <a:p>
            <a:pPr lvl="2"/>
            <a:r>
              <a:rPr lang="en-GB" sz="1800" dirty="0">
                <a:solidFill>
                  <a:schemeClr val="bg1">
                    <a:lumMod val="50000"/>
                  </a:schemeClr>
                </a:solidFill>
              </a:rPr>
              <a:t>Apply a simple threshold for ‘overactive’ IP addresses</a:t>
            </a:r>
          </a:p>
          <a:p>
            <a:pPr marL="514350" indent="-457200"/>
            <a:r>
              <a:rPr lang="en-GB" sz="2600" dirty="0"/>
              <a:t>Commissioned </a:t>
            </a:r>
            <a:r>
              <a:rPr lang="en-GB" sz="2600" i="1" dirty="0"/>
              <a:t>Information Power </a:t>
            </a:r>
            <a:r>
              <a:rPr lang="en-GB" sz="2600" dirty="0"/>
              <a:t>to:</a:t>
            </a:r>
          </a:p>
          <a:p>
            <a:pPr marL="914400" lvl="1" indent="-457200"/>
            <a:r>
              <a:rPr lang="en-GB" sz="1800" dirty="0">
                <a:solidFill>
                  <a:schemeClr val="bg1">
                    <a:lumMod val="50000"/>
                  </a:schemeClr>
                </a:solidFill>
              </a:rPr>
              <a:t>Analyse raw data collected by IRUS-UK</a:t>
            </a:r>
          </a:p>
          <a:p>
            <a:pPr marL="914400" lvl="1" indent="-457200"/>
            <a:r>
              <a:rPr lang="en-GB" sz="1800" dirty="0">
                <a:solidFill>
                  <a:schemeClr val="bg1">
                    <a:lumMod val="50000"/>
                  </a:schemeClr>
                </a:solidFill>
              </a:rPr>
              <a:t>Test the feasibility of algorithms to ‘dynamically’ identify and filter out unusual usage/robot activity</a:t>
            </a:r>
          </a:p>
          <a:p>
            <a:pPr marL="914400" lvl="1" indent="-457200"/>
            <a:r>
              <a:rPr lang="en-GB" sz="1800" dirty="0">
                <a:solidFill>
                  <a:schemeClr val="bg1">
                    <a:lumMod val="50000"/>
                  </a:schemeClr>
                </a:solidFill>
              </a:rPr>
              <a:t>Report available from </a:t>
            </a:r>
            <a:r>
              <a:rPr lang="en-GB" sz="1800" u="sng" dirty="0">
                <a:hlinkClick r:id="rId3"/>
              </a:rPr>
              <a:t>http://irus.mimas.ac.uk/activities/servicereports/</a:t>
            </a:r>
            <a:endParaRPr lang="en-GB" sz="1800" dirty="0">
              <a:solidFill>
                <a:schemeClr val="bg1">
                  <a:lumMod val="50000"/>
                </a:schemeClr>
              </a:solidFill>
            </a:endParaRPr>
          </a:p>
          <a:p>
            <a:pPr marL="914400" lvl="1" indent="-457200"/>
            <a:r>
              <a:rPr lang="en-GB" sz="2600" dirty="0"/>
              <a:t>COUNTER Working Group on Robots formed</a:t>
            </a:r>
          </a:p>
          <a:p>
            <a:pPr lvl="1"/>
            <a:endParaRPr lang="en-GB" sz="2400" dirty="0">
              <a:solidFill>
                <a:schemeClr val="bg1">
                  <a:lumMod val="50000"/>
                </a:schemeClr>
              </a:solidFill>
            </a:endParaRPr>
          </a:p>
          <a:p>
            <a:pPr marL="287993" lvl="1" indent="0">
              <a:buNone/>
            </a:pPr>
            <a:endParaRPr lang="en-GB" sz="2400" dirty="0">
              <a:solidFill>
                <a:schemeClr val="bg1">
                  <a:lumMod val="50000"/>
                </a:schemeClr>
              </a:solidFill>
            </a:endParaRPr>
          </a:p>
          <a:p>
            <a:pPr marL="287993" lvl="1" indent="0">
              <a:buNone/>
            </a:pPr>
            <a:endParaRPr lang="en-GB" sz="2400" dirty="0">
              <a:solidFill>
                <a:schemeClr val="bg1">
                  <a:lumMod val="50000"/>
                </a:schemeClr>
              </a:solidFill>
            </a:endParaRPr>
          </a:p>
          <a:p>
            <a:pPr lvl="1"/>
            <a:endParaRPr lang="en-GB" dirty="0"/>
          </a:p>
        </p:txBody>
      </p:sp>
      <p:sp>
        <p:nvSpPr>
          <p:cNvPr id="5" name="Date Placeholder 4"/>
          <p:cNvSpPr>
            <a:spLocks noGrp="1"/>
          </p:cNvSpPr>
          <p:nvPr>
            <p:ph type="dt" sz="half" idx="1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67" b="1" i="0" u="none" strike="noStrike" kern="1200" cap="none" spc="0" normalizeH="0" baseline="0" noProof="0">
                <a:ln>
                  <a:noFill/>
                </a:ln>
                <a:solidFill>
                  <a:srgbClr val="9BA7A8"/>
                </a:solidFill>
                <a:effectLst/>
                <a:uLnTx/>
                <a:uFillTx/>
                <a:latin typeface="Corbel"/>
                <a:ea typeface="+mn-ea"/>
                <a:cs typeface="+mn-cs"/>
              </a:rPr>
              <a:t>01/05/2018</a:t>
            </a:r>
            <a:endParaRPr kumimoji="0" lang="en-GB" sz="1267" b="1" i="0" u="none" strike="noStrike" kern="1200" cap="none" spc="0" normalizeH="0" baseline="0" noProof="0" dirty="0">
              <a:ln>
                <a:noFill/>
              </a:ln>
              <a:solidFill>
                <a:srgbClr val="9BA7A8"/>
              </a:solidFill>
              <a:effectLst/>
              <a:uLnTx/>
              <a:uFillTx/>
              <a:latin typeface="Corbel"/>
              <a:ea typeface="+mn-ea"/>
              <a:cs typeface="+mn-cs"/>
            </a:endParaRPr>
          </a:p>
        </p:txBody>
      </p:sp>
    </p:spTree>
    <p:extLst>
      <p:ext uri="{BB962C8B-B14F-4D97-AF65-F5344CB8AC3E}">
        <p14:creationId xmlns:p14="http://schemas.microsoft.com/office/powerpoint/2010/main" val="168405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Exposing statistics </a:t>
            </a:r>
          </a:p>
        </p:txBody>
      </p:sp>
      <p:sp>
        <p:nvSpPr>
          <p:cNvPr id="12" name="Content Placeholder 11">
            <a:extLst>
              <a:ext uri="{FF2B5EF4-FFF2-40B4-BE49-F238E27FC236}">
                <a16:creationId xmlns:a16="http://schemas.microsoft.com/office/drawing/2014/main" xmlns="" id="{BBE845EE-BDFA-432F-874D-C4B1DAB6B696}"/>
              </a:ext>
            </a:extLst>
          </p:cNvPr>
          <p:cNvSpPr>
            <a:spLocks noGrp="1"/>
          </p:cNvSpPr>
          <p:nvPr>
            <p:ph sz="quarter" idx="13"/>
          </p:nvPr>
        </p:nvSpPr>
        <p:spPr>
          <a:xfrm>
            <a:off x="287868" y="835742"/>
            <a:ext cx="11616265" cy="5474043"/>
          </a:xfrm>
        </p:spPr>
        <p:txBody>
          <a:bodyPr/>
          <a:lstStyle/>
          <a:p>
            <a:pPr marL="514350" indent="-457200"/>
            <a:r>
              <a:rPr lang="en-GB" sz="2800" dirty="0"/>
              <a:t>Web User Interface - The IRUS-UK portal</a:t>
            </a:r>
          </a:p>
          <a:p>
            <a:pPr marL="914400" lvl="1" indent="-457200"/>
            <a:r>
              <a:rPr lang="en-GB" sz="2000" dirty="0">
                <a:solidFill>
                  <a:schemeClr val="bg1">
                    <a:lumMod val="50000"/>
                  </a:schemeClr>
                </a:solidFill>
              </a:rPr>
              <a:t>Access currently behind Shibboleth authentication/authorisation</a:t>
            </a:r>
          </a:p>
          <a:p>
            <a:pPr marL="914400" lvl="1" indent="-457200"/>
            <a:r>
              <a:rPr lang="en-GB" sz="2000" dirty="0">
                <a:solidFill>
                  <a:schemeClr val="bg1">
                    <a:lumMod val="50000"/>
                  </a:schemeClr>
                </a:solidFill>
              </a:rPr>
              <a:t>Wide range of views,  – slicing and dicing stats from the IRUS-UK database</a:t>
            </a:r>
          </a:p>
          <a:p>
            <a:pPr marL="1314450" lvl="2" indent="-457200">
              <a:spcBef>
                <a:spcPts val="0"/>
              </a:spcBef>
            </a:pPr>
            <a:r>
              <a:rPr lang="en-GB" sz="2000" dirty="0">
                <a:solidFill>
                  <a:schemeClr val="bg1">
                    <a:lumMod val="50000"/>
                  </a:schemeClr>
                </a:solidFill>
              </a:rPr>
              <a:t>Reports available for download as CSV/Excel spreadsheet files</a:t>
            </a:r>
          </a:p>
          <a:p>
            <a:pPr marL="1314450" lvl="2" indent="-457200">
              <a:spcBef>
                <a:spcPts val="0"/>
              </a:spcBef>
            </a:pPr>
            <a:r>
              <a:rPr lang="en-GB" sz="2000" dirty="0">
                <a:solidFill>
                  <a:schemeClr val="bg1">
                    <a:lumMod val="50000"/>
                  </a:schemeClr>
                </a:solidFill>
              </a:rPr>
              <a:t>Altmetric donuts for individual items </a:t>
            </a:r>
            <a:r>
              <a:rPr lang="en-GB" sz="2000" dirty="0">
                <a:solidFill>
                  <a:schemeClr val="bg1">
                    <a:lumMod val="50000"/>
                  </a:schemeClr>
                </a:solidFill>
                <a:sym typeface="Wingdings" panose="05000000000000000000" pitchFamily="2" charset="2"/>
              </a:rPr>
              <a:t></a:t>
            </a:r>
            <a:endParaRPr lang="en-GB" sz="2000" dirty="0">
              <a:solidFill>
                <a:schemeClr val="bg1">
                  <a:lumMod val="50000"/>
                </a:schemeClr>
              </a:solidFill>
            </a:endParaRPr>
          </a:p>
          <a:p>
            <a:pPr marL="514350" indent="-457200"/>
            <a:r>
              <a:rPr lang="en-GB" sz="2800" dirty="0"/>
              <a:t>SUSHI service</a:t>
            </a:r>
          </a:p>
          <a:p>
            <a:pPr marL="914400" lvl="1" indent="-457200"/>
            <a:r>
              <a:rPr lang="en-GB" sz="2000" dirty="0">
                <a:solidFill>
                  <a:schemeClr val="bg1">
                    <a:lumMod val="50000"/>
                  </a:schemeClr>
                </a:solidFill>
              </a:rPr>
              <a:t>Standard client/server web service, utilizing a SOAP request/response to retrieve the XML version of COUNTER or COUNTER-like reports</a:t>
            </a:r>
          </a:p>
          <a:p>
            <a:pPr marL="514350" indent="-457200"/>
            <a:r>
              <a:rPr lang="en-GB" sz="2800" dirty="0"/>
              <a:t>SUSHI Lite API</a:t>
            </a:r>
          </a:p>
          <a:p>
            <a:pPr marL="914400" lvl="1" indent="-457200"/>
            <a:r>
              <a:rPr lang="en-GB" sz="2000" dirty="0">
                <a:solidFill>
                  <a:schemeClr val="bg1">
                    <a:lumMod val="50000"/>
                  </a:schemeClr>
                </a:solidFill>
              </a:rPr>
              <a:t>Under development by the NISO SUSHI Lite Technical Report Working Group (</a:t>
            </a:r>
            <a:r>
              <a:rPr lang="en-GB" sz="2000" dirty="0">
                <a:solidFill>
                  <a:schemeClr val="bg1">
                    <a:lumMod val="50000"/>
                  </a:schemeClr>
                </a:solidFill>
                <a:hlinkClick r:id="rId3"/>
              </a:rPr>
              <a:t>http://www.niso.org/workrooms/sushi/sushi_lite/</a:t>
            </a:r>
            <a:r>
              <a:rPr lang="en-GB" sz="2000" dirty="0">
                <a:solidFill>
                  <a:schemeClr val="bg1">
                    <a:lumMod val="50000"/>
                  </a:schemeClr>
                </a:solidFill>
              </a:rPr>
              <a:t>) </a:t>
            </a:r>
          </a:p>
          <a:p>
            <a:pPr marL="914400" lvl="1" indent="-457200"/>
            <a:r>
              <a:rPr lang="en-GB" sz="2000" dirty="0">
                <a:solidFill>
                  <a:schemeClr val="bg1">
                    <a:lumMod val="50000"/>
                  </a:schemeClr>
                </a:solidFill>
              </a:rPr>
              <a:t>RESTful: uses standard HTTP GET returning JSON</a:t>
            </a:r>
          </a:p>
          <a:p>
            <a:pPr marL="914400" lvl="1" indent="-457200"/>
            <a:r>
              <a:rPr lang="en-GB" sz="2000" dirty="0">
                <a:solidFill>
                  <a:schemeClr val="bg1">
                    <a:lumMod val="50000"/>
                  </a:schemeClr>
                </a:solidFill>
              </a:rPr>
              <a:t>Allows retrieval of stats snippets to be embedded into Repository (and other) web pages</a:t>
            </a:r>
          </a:p>
          <a:p>
            <a:pPr lvl="1"/>
            <a:endParaRPr lang="en-GB" sz="2400" dirty="0">
              <a:solidFill>
                <a:schemeClr val="bg1">
                  <a:lumMod val="50000"/>
                </a:schemeClr>
              </a:solidFill>
            </a:endParaRPr>
          </a:p>
          <a:p>
            <a:pPr lvl="1"/>
            <a:endParaRPr lang="en-GB" sz="2400" dirty="0">
              <a:solidFill>
                <a:schemeClr val="bg1">
                  <a:lumMod val="50000"/>
                </a:schemeClr>
              </a:solidFill>
            </a:endParaRPr>
          </a:p>
          <a:p>
            <a:pPr marL="287993" lvl="1" indent="0">
              <a:buNone/>
            </a:pPr>
            <a:endParaRPr lang="en-GB" sz="2400" dirty="0">
              <a:solidFill>
                <a:schemeClr val="bg1">
                  <a:lumMod val="50000"/>
                </a:schemeClr>
              </a:solidFill>
            </a:endParaRPr>
          </a:p>
          <a:p>
            <a:pPr marL="287993" lvl="1" indent="0">
              <a:buNone/>
            </a:pPr>
            <a:endParaRPr lang="en-GB" sz="2400" dirty="0">
              <a:solidFill>
                <a:schemeClr val="bg1">
                  <a:lumMod val="50000"/>
                </a:schemeClr>
              </a:solidFill>
            </a:endParaRPr>
          </a:p>
          <a:p>
            <a:pPr lvl="1"/>
            <a:endParaRPr lang="en-GB" dirty="0"/>
          </a:p>
        </p:txBody>
      </p:sp>
      <p:sp>
        <p:nvSpPr>
          <p:cNvPr id="5" name="Date Placeholder 4"/>
          <p:cNvSpPr>
            <a:spLocks noGrp="1"/>
          </p:cNvSpPr>
          <p:nvPr>
            <p:ph type="dt" sz="half" idx="1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67" b="1" i="0" u="none" strike="noStrike" kern="1200" cap="none" spc="0" normalizeH="0" baseline="0" noProof="0">
                <a:ln>
                  <a:noFill/>
                </a:ln>
                <a:solidFill>
                  <a:srgbClr val="9BA7A8"/>
                </a:solidFill>
                <a:effectLst/>
                <a:uLnTx/>
                <a:uFillTx/>
                <a:latin typeface="Corbel"/>
                <a:ea typeface="+mn-ea"/>
                <a:cs typeface="+mn-cs"/>
              </a:rPr>
              <a:t>01/05/2018</a:t>
            </a:r>
            <a:endParaRPr kumimoji="0" lang="en-GB" sz="1267" b="1" i="0" u="none" strike="noStrike" kern="1200" cap="none" spc="0" normalizeH="0" baseline="0" noProof="0" dirty="0">
              <a:ln>
                <a:noFill/>
              </a:ln>
              <a:solidFill>
                <a:srgbClr val="9BA7A8"/>
              </a:solidFill>
              <a:effectLst/>
              <a:uLnTx/>
              <a:uFillTx/>
              <a:latin typeface="Corbel"/>
              <a:ea typeface="+mn-ea"/>
              <a:cs typeface="+mn-cs"/>
            </a:endParaRPr>
          </a:p>
        </p:txBody>
      </p:sp>
    </p:spTree>
    <p:extLst>
      <p:ext uri="{BB962C8B-B14F-4D97-AF65-F5344CB8AC3E}">
        <p14:creationId xmlns:p14="http://schemas.microsoft.com/office/powerpoint/2010/main" val="407342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IRUS-UK and GDPR</a:t>
            </a:r>
          </a:p>
        </p:txBody>
      </p:sp>
      <p:sp>
        <p:nvSpPr>
          <p:cNvPr id="12" name="Content Placeholder 11">
            <a:extLst>
              <a:ext uri="{FF2B5EF4-FFF2-40B4-BE49-F238E27FC236}">
                <a16:creationId xmlns:a16="http://schemas.microsoft.com/office/drawing/2014/main" xmlns="" id="{BBE845EE-BDFA-432F-874D-C4B1DAB6B696}"/>
              </a:ext>
            </a:extLst>
          </p:cNvPr>
          <p:cNvSpPr>
            <a:spLocks noGrp="1"/>
          </p:cNvSpPr>
          <p:nvPr>
            <p:ph sz="quarter" idx="13"/>
          </p:nvPr>
        </p:nvSpPr>
        <p:spPr>
          <a:xfrm>
            <a:off x="287869" y="976805"/>
            <a:ext cx="11616265" cy="5137152"/>
          </a:xfrm>
        </p:spPr>
        <p:txBody>
          <a:bodyPr/>
          <a:lstStyle/>
          <a:p>
            <a:pPr marL="457200" lvl="1" indent="0">
              <a:buNone/>
            </a:pPr>
            <a:endParaRPr lang="en-GB" sz="2000" dirty="0">
              <a:solidFill>
                <a:schemeClr val="bg1">
                  <a:lumMod val="50000"/>
                </a:schemeClr>
              </a:solidFill>
            </a:endParaRPr>
          </a:p>
          <a:p>
            <a:pPr marL="514350" indent="-457200"/>
            <a:r>
              <a:rPr lang="en-GB" sz="2800" dirty="0"/>
              <a:t>Jisc Information Strategy team</a:t>
            </a:r>
          </a:p>
          <a:p>
            <a:pPr marL="802343" lvl="1" indent="-457200"/>
            <a:r>
              <a:rPr lang="en-GB" sz="2000" dirty="0"/>
              <a:t>In advance of 25</a:t>
            </a:r>
            <a:r>
              <a:rPr lang="en-GB" sz="2000" baseline="30000" dirty="0"/>
              <a:t>th</a:t>
            </a:r>
            <a:r>
              <a:rPr lang="en-GB" sz="2000" dirty="0"/>
              <a:t> of May</a:t>
            </a:r>
          </a:p>
          <a:p>
            <a:pPr marL="802343" lvl="1" indent="-457200"/>
            <a:r>
              <a:rPr lang="en-GB" sz="2000" dirty="0"/>
              <a:t>As a Jisc service we have had talks with them and they are satisfied with our compliance</a:t>
            </a:r>
          </a:p>
          <a:p>
            <a:pPr marL="802343" lvl="1" indent="-457200"/>
            <a:r>
              <a:rPr lang="en-GB" sz="2000" dirty="0"/>
              <a:t>IRUS-UK have asked for further investigation into this and assurance</a:t>
            </a:r>
          </a:p>
          <a:p>
            <a:pPr marL="457200" lvl="1" indent="0">
              <a:buNone/>
            </a:pPr>
            <a:endParaRPr lang="en-GB" sz="2000" dirty="0">
              <a:solidFill>
                <a:schemeClr val="bg1">
                  <a:lumMod val="50000"/>
                </a:schemeClr>
              </a:solidFill>
            </a:endParaRPr>
          </a:p>
          <a:p>
            <a:pPr marL="514350" indent="-457200"/>
            <a:r>
              <a:rPr lang="en-GB" sz="2800" dirty="0"/>
              <a:t>IRUS-UK service</a:t>
            </a:r>
          </a:p>
          <a:p>
            <a:pPr marL="802343" lvl="1" indent="-457200"/>
            <a:r>
              <a:rPr lang="en-GB" sz="2000" dirty="0"/>
              <a:t>Contact information – only hold name and address whilst they are current </a:t>
            </a:r>
            <a:endParaRPr lang="en-GB" sz="1467" dirty="0"/>
          </a:p>
          <a:p>
            <a:pPr marL="802343" lvl="1" indent="-457200"/>
            <a:r>
              <a:rPr lang="en-GB" sz="2000" dirty="0"/>
              <a:t>IP addresses – we only use these to identify and eliminate robotic and rogue usage from the statistics we produce</a:t>
            </a:r>
          </a:p>
          <a:p>
            <a:pPr marL="802343" lvl="1" indent="-457200"/>
            <a:r>
              <a:rPr lang="en-GB" sz="2000" dirty="0"/>
              <a:t>IRs are the data controllers, we are the data processors</a:t>
            </a:r>
          </a:p>
          <a:p>
            <a:pPr marL="802343" lvl="1" indent="-457200"/>
            <a:r>
              <a:rPr lang="en-GB" sz="2000" dirty="0"/>
              <a:t>Refer to the privacy notice on our website: </a:t>
            </a:r>
            <a:r>
              <a:rPr lang="en-GB" sz="2000" dirty="0">
                <a:hlinkClick r:id="rId3"/>
              </a:rPr>
              <a:t>http://irus.mimas.ac.uk/privacy/</a:t>
            </a:r>
            <a:r>
              <a:rPr lang="en-GB" sz="2000" dirty="0"/>
              <a:t> </a:t>
            </a:r>
          </a:p>
          <a:p>
            <a:pPr marL="914400" lvl="1" indent="-457200"/>
            <a:endParaRPr lang="en-GB" sz="2000" dirty="0">
              <a:solidFill>
                <a:schemeClr val="bg1">
                  <a:lumMod val="50000"/>
                </a:schemeClr>
              </a:solidFill>
            </a:endParaRPr>
          </a:p>
          <a:p>
            <a:endParaRPr lang="en-GB" sz="2400" dirty="0"/>
          </a:p>
        </p:txBody>
      </p:sp>
      <p:sp>
        <p:nvSpPr>
          <p:cNvPr id="5" name="Date Placeholder 4"/>
          <p:cNvSpPr>
            <a:spLocks noGrp="1"/>
          </p:cNvSpPr>
          <p:nvPr>
            <p:ph type="dt" sz="half" idx="1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67" b="1" i="0" u="none" strike="noStrike" kern="1200" cap="none" spc="0" normalizeH="0" baseline="0" noProof="0">
                <a:ln>
                  <a:noFill/>
                </a:ln>
                <a:solidFill>
                  <a:srgbClr val="9BA7A8"/>
                </a:solidFill>
                <a:effectLst/>
                <a:uLnTx/>
                <a:uFillTx/>
                <a:latin typeface="Corbel"/>
                <a:ea typeface="+mn-ea"/>
                <a:cs typeface="+mn-cs"/>
              </a:rPr>
              <a:t>01/05/2018</a:t>
            </a:r>
            <a:endParaRPr kumimoji="0" lang="en-GB" sz="1267" b="1" i="0" u="none" strike="noStrike" kern="1200" cap="none" spc="0" normalizeH="0" baseline="0" noProof="0" dirty="0">
              <a:ln>
                <a:noFill/>
              </a:ln>
              <a:solidFill>
                <a:srgbClr val="9BA7A8"/>
              </a:solidFill>
              <a:effectLst/>
              <a:uLnTx/>
              <a:uFillTx/>
              <a:latin typeface="Corbel"/>
              <a:ea typeface="+mn-ea"/>
              <a:cs typeface="+mn-cs"/>
            </a:endParaRPr>
          </a:p>
        </p:txBody>
      </p:sp>
    </p:spTree>
    <p:extLst>
      <p:ext uri="{BB962C8B-B14F-4D97-AF65-F5344CB8AC3E}">
        <p14:creationId xmlns:p14="http://schemas.microsoft.com/office/powerpoint/2010/main" val="3688354135"/>
      </p:ext>
    </p:extLst>
  </p:cSld>
  <p:clrMapOvr>
    <a:masterClrMapping/>
  </p:clrMapOvr>
</p:sld>
</file>

<file path=ppt/theme/theme1.xml><?xml version="1.0" encoding="utf-8"?>
<a:theme xmlns:a="http://schemas.openxmlformats.org/drawingml/2006/main" name="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xmlns="" name="Jisc Standard 16-9 Mar 2015.potx" id="{932D912D-11CF-44FC-990C-E1C440572D42}" vid="{41AA9286-7D22-4A79-8B2F-04BB83FE06C2}"/>
    </a:ext>
  </a:extLst>
</a:theme>
</file>

<file path=ppt/theme/theme2.xml><?xml version="1.0" encoding="utf-8"?>
<a:theme xmlns:a="http://schemas.openxmlformats.org/drawingml/2006/main" name="Jisc Divider Sl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xmlns="" name="Jisc Standard 16-9 Mar 2015.potx" id="{932D912D-11CF-44FC-990C-E1C440572D42}" vid="{B8D107CC-B507-4688-9BB7-BC1773DA45E5}"/>
    </a:ext>
  </a:extLst>
</a:theme>
</file>

<file path=ppt/theme/theme3.xml><?xml version="1.0" encoding="utf-8"?>
<a:theme xmlns:a="http://schemas.openxmlformats.org/drawingml/2006/main" name="Jisc Closing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xmlns="" name="Jisc Standard 16-9 Mar 2015.potx" id="{932D912D-11CF-44FC-990C-E1C440572D42}" vid="{98B066A8-5050-4A68-95BE-F720D7B3C4CC}"/>
    </a:ext>
  </a:extLst>
</a:theme>
</file>

<file path=ppt/theme/theme4.xml><?xml version="1.0" encoding="utf-8"?>
<a:theme xmlns:a="http://schemas.openxmlformats.org/drawingml/2006/main" name="1_Jisc Divider Sl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xmlns="" name="Jisc Standard 16-9 Mar 2015.potx" id="{932D912D-11CF-44FC-990C-E1C440572D42}" vid="{B8D107CC-B507-4688-9BB7-BC1773DA45E5}"/>
    </a:ext>
  </a:extLst>
</a:theme>
</file>

<file path=ppt/theme/theme5.xml><?xml version="1.0" encoding="utf-8"?>
<a:theme xmlns:a="http://schemas.openxmlformats.org/drawingml/2006/main" name="Jisc Cover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spAutoFit/>
      </a:bodyPr>
      <a:lstStyle>
        <a:defPPr>
          <a:defRPr sz="2000" dirty="0" smtClean="0"/>
        </a:defPPr>
      </a:lstStyle>
    </a:txDef>
  </a:objectDefaults>
  <a:extraClrSchemeLst/>
  <a:extLst>
    <a:ext uri="{05A4C25C-085E-4340-85A3-A5531E510DB2}">
      <thm15:themeFamily xmlns:thm15="http://schemas.microsoft.com/office/thememl/2012/main" xmlns="" name="Jisc Standard 16-9 Mar 2015.potx" id="{932D912D-11CF-44FC-990C-E1C440572D42}" vid="{544E8E78-22CE-45A7-A079-55DC3D125FB3}"/>
    </a:ext>
  </a:extLst>
</a:theme>
</file>

<file path=ppt/theme/theme6.xml><?xml version="1.0" encoding="utf-8"?>
<a:theme xmlns:a="http://schemas.openxmlformats.org/drawingml/2006/main" name="1_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xmlns="" name="Jisc Standard PPT 16-9.potx" id="{50286163-77F5-45BA-9F5E-C9C9769CFE5D}" vid="{2C6A041A-9C9B-4834-A471-53AF3FDD5D6A}"/>
    </a:ext>
  </a:extLst>
</a:theme>
</file>

<file path=ppt/theme/theme7.xml><?xml version="1.0" encoding="utf-8"?>
<a:theme xmlns:a="http://schemas.openxmlformats.org/drawingml/2006/main" name="2_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xmlns="" name="Jisc Standard PPT 16-9.potx" id="{50286163-77F5-45BA-9F5E-C9C9769CFE5D}" vid="{2C6A041A-9C9B-4834-A471-53AF3FDD5D6A}"/>
    </a:ext>
  </a:extLst>
</a:theme>
</file>

<file path=ppt/theme/theme8.xml><?xml version="1.0" encoding="utf-8"?>
<a:theme xmlns:a="http://schemas.openxmlformats.org/drawingml/2006/main" name="3_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xmlns="" name="Jisc Standard PPT 16-9.potx" id="{50286163-77F5-45BA-9F5E-C9C9769CFE5D}" vid="{2C6A041A-9C9B-4834-A471-53AF3FDD5D6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79c6cfb5-50bc-4fca-81ee-f60fcea9a646"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F1ADF7F5211E1B47827279824F155C85" ma:contentTypeVersion="402" ma:contentTypeDescription="Create a new document." ma:contentTypeScope="" ma:versionID="117aa3ec48e98255e415cdf9f31bf0b6">
  <xsd:schema xmlns:xsd="http://www.w3.org/2001/XMLSchema" xmlns:xs="http://www.w3.org/2001/XMLSchema" xmlns:p="http://schemas.microsoft.com/office/2006/metadata/properties" xmlns:ns2="79ed8d8e-735d-4020-8679-fc6c7b35ba8b" xmlns:ns3="9bb391f3-15bb-4745-84c0-cb4ec476b892" targetNamespace="http://schemas.microsoft.com/office/2006/metadata/properties" ma:root="true" ma:fieldsID="6d92f984f121a0fbb98dad4028890992" ns2:_="" ns3:_="">
    <xsd:import namespace="79ed8d8e-735d-4020-8679-fc6c7b35ba8b"/>
    <xsd:import namespace="9bb391f3-15bb-4745-84c0-cb4ec476b89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ed8d8e-735d-4020-8679-fc6c7b35ba8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bb391f3-15bb-4745-84c0-cb4ec476b89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_dlc_DocId xmlns="79ed8d8e-735d-4020-8679-fc6c7b35ba8b">N7XHR37R3CPZ-2083484889-667</_dlc_DocId>
    <_dlc_DocIdUrl xmlns="79ed8d8e-735d-4020-8679-fc6c7b35ba8b">
      <Url>https://jisc365.sharepoint.com/sites/dcrd/IRUSUK/_layouts/15/DocIdRedir.aspx?ID=N7XHR37R3CPZ-2083484889-667</Url>
      <Description>N7XHR37R3CPZ-2083484889-667</Description>
    </_dlc_DocIdUrl>
  </documentManagement>
</p:properties>
</file>

<file path=customXml/itemProps1.xml><?xml version="1.0" encoding="utf-8"?>
<ds:datastoreItem xmlns:ds="http://schemas.openxmlformats.org/officeDocument/2006/customXml" ds:itemID="{02776330-A54B-42BF-9CB6-1EAFF3EC4BD2}">
  <ds:schemaRefs>
    <ds:schemaRef ds:uri="http://schemas.microsoft.com/sharepoint/v3/contenttype/forms"/>
  </ds:schemaRefs>
</ds:datastoreItem>
</file>

<file path=customXml/itemProps2.xml><?xml version="1.0" encoding="utf-8"?>
<ds:datastoreItem xmlns:ds="http://schemas.openxmlformats.org/officeDocument/2006/customXml" ds:itemID="{3A53D6B0-D59C-4BE1-9A9B-1021A757D682}">
  <ds:schemaRefs>
    <ds:schemaRef ds:uri="http://schemas.microsoft.com/sharepoint/events"/>
  </ds:schemaRefs>
</ds:datastoreItem>
</file>

<file path=customXml/itemProps3.xml><?xml version="1.0" encoding="utf-8"?>
<ds:datastoreItem xmlns:ds="http://schemas.openxmlformats.org/officeDocument/2006/customXml" ds:itemID="{23240783-36BA-449B-B0C3-380455282B30}">
  <ds:schemaRefs>
    <ds:schemaRef ds:uri="Microsoft.SharePoint.Taxonomy.ContentTypeSync"/>
  </ds:schemaRefs>
</ds:datastoreItem>
</file>

<file path=customXml/itemProps4.xml><?xml version="1.0" encoding="utf-8"?>
<ds:datastoreItem xmlns:ds="http://schemas.openxmlformats.org/officeDocument/2006/customXml" ds:itemID="{3776F4D9-7E74-4EC7-94C6-D7C5F2A19F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ed8d8e-735d-4020-8679-fc6c7b35ba8b"/>
    <ds:schemaRef ds:uri="9bb391f3-15bb-4745-84c0-cb4ec476b8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5548867-53CD-4A6B-BE04-0CCB4B430613}">
  <ds:schemaRefs>
    <ds:schemaRef ds:uri="http://schemas.microsoft.com/office/2006/metadata/properties"/>
    <ds:schemaRef ds:uri="http://schemas.microsoft.com/office/infopath/2007/PartnerControls"/>
    <ds:schemaRef ds:uri="79ed8d8e-735d-4020-8679-fc6c7b35ba8b"/>
  </ds:schemaRefs>
</ds:datastoreItem>
</file>

<file path=docProps/app.xml><?xml version="1.0" encoding="utf-8"?>
<Properties xmlns="http://schemas.openxmlformats.org/officeDocument/2006/extended-properties" xmlns:vt="http://schemas.openxmlformats.org/officeDocument/2006/docPropsVTypes">
  <TotalTime>512</TotalTime>
  <Words>1423</Words>
  <Application>Microsoft Office PowerPoint</Application>
  <PresentationFormat>Custom</PresentationFormat>
  <Paragraphs>220</Paragraphs>
  <Slides>16</Slides>
  <Notes>13</Notes>
  <HiddenSlides>0</HiddenSlides>
  <MMClips>0</MMClips>
  <ScaleCrop>false</ScaleCrop>
  <HeadingPairs>
    <vt:vector size="4" baseType="variant">
      <vt:variant>
        <vt:lpstr>Theme</vt:lpstr>
      </vt:variant>
      <vt:variant>
        <vt:i4>8</vt:i4>
      </vt:variant>
      <vt:variant>
        <vt:lpstr>Slide Titles</vt:lpstr>
      </vt:variant>
      <vt:variant>
        <vt:i4>16</vt:i4>
      </vt:variant>
    </vt:vector>
  </HeadingPairs>
  <TitlesOfParts>
    <vt:vector size="24" baseType="lpstr">
      <vt:lpstr>Jisc Content Slides</vt:lpstr>
      <vt:lpstr>Jisc Divider Sldes</vt:lpstr>
      <vt:lpstr>Jisc Closing Slides</vt:lpstr>
      <vt:lpstr>1_Jisc Divider Sldes</vt:lpstr>
      <vt:lpstr>Jisc Cover Slides</vt:lpstr>
      <vt:lpstr>1_Jisc Content Slides</vt:lpstr>
      <vt:lpstr>2_Jisc Content Slides</vt:lpstr>
      <vt:lpstr>3_Jisc Content Slides</vt:lpstr>
      <vt:lpstr>Navigation</vt:lpstr>
      <vt:lpstr>Audio test</vt:lpstr>
      <vt:lpstr>IRUS-UK service: an introduction</vt:lpstr>
      <vt:lpstr>Introduction</vt:lpstr>
      <vt:lpstr>Jisc OA services through an article lifecycle</vt:lpstr>
      <vt:lpstr>Gathering data </vt:lpstr>
      <vt:lpstr>Processing data </vt:lpstr>
      <vt:lpstr>Exposing statistics </vt:lpstr>
      <vt:lpstr>IRUS-UK and GDPR</vt:lpstr>
      <vt:lpstr>Demo of the portal </vt:lpstr>
      <vt:lpstr>Engagement and user support </vt:lpstr>
      <vt:lpstr>Next developments </vt:lpstr>
      <vt:lpstr>How to join</vt:lpstr>
      <vt:lpstr>Contact us</vt:lpstr>
      <vt:lpstr>Any questions?</vt:lpstr>
      <vt:lpstr>To exit: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Navigation</dc:title>
  <dc:creator>Hilary Jones</dc:creator>
  <cp:lastModifiedBy>Paul</cp:lastModifiedBy>
  <cp:revision>32</cp:revision>
  <dcterms:created xsi:type="dcterms:W3CDTF">2018-04-25T14:56:41Z</dcterms:created>
  <dcterms:modified xsi:type="dcterms:W3CDTF">2018-05-09T09:01:50Z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0x010100F1ADF7F5211E1B47827279824F155C85</vt:lpwstr>
  </property>
  <property fmtid="{D5CDD505-2E9C-101B-9397-08002B2CF9AE}" pid="3" name="_dlc_DocIdItemGuid">
    <vt:lpwstr>8717cc83-7c9a-46d4-8fa4-4091223a11bb</vt:lpwstr>
  </property>
</Properties>
</file>